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89" r:id="rId3"/>
    <p:sldId id="269" r:id="rId4"/>
    <p:sldId id="282" r:id="rId5"/>
    <p:sldId id="277" r:id="rId6"/>
    <p:sldId id="285" r:id="rId7"/>
    <p:sldId id="291" r:id="rId8"/>
    <p:sldId id="292" r:id="rId9"/>
    <p:sldId id="284" r:id="rId10"/>
    <p:sldId id="275" r:id="rId11"/>
    <p:sldId id="293" r:id="rId12"/>
    <p:sldId id="288"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1E0"/>
    <a:srgbClr val="E2FEF5"/>
    <a:srgbClr val="EAEAEA"/>
    <a:srgbClr val="C5FFFE"/>
    <a:srgbClr val="ADFFFD"/>
    <a:srgbClr val="00A0AE"/>
    <a:srgbClr val="F25864"/>
    <a:srgbClr val="7366AB"/>
    <a:srgbClr val="FBC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3" name="Marcador de fech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D8FEA4FF-EAAE-494F-945E-2CF8B837D435}" type="datetime1">
              <a:rPr lang="es-ES"/>
              <a:pPr lvl="0"/>
              <a:t>18/05/2024</a:t>
            </a:fld>
            <a:endParaRPr lang="es-ES"/>
          </a:p>
        </p:txBody>
      </p:sp>
      <p:sp>
        <p:nvSpPr>
          <p:cNvPr id="4" name="Marcador de imagen de diapositiv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notas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7" name="Marcador de número de diapositiv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AD2F8257-77EB-4247-B85E-EF71CB786FAA}" type="slidenum">
              <a:t>‹#›</a:t>
            </a:fld>
            <a:endParaRPr lang="es-ES"/>
          </a:p>
        </p:txBody>
      </p:sp>
    </p:spTree>
    <p:extLst>
      <p:ext uri="{BB962C8B-B14F-4D97-AF65-F5344CB8AC3E}">
        <p14:creationId xmlns:p14="http://schemas.microsoft.com/office/powerpoint/2010/main" val="294197345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400" y="2130423"/>
            <a:ext cx="10363196" cy="1470026"/>
          </a:xfrm>
        </p:spPr>
        <p:txBody>
          <a:bodyPr/>
          <a:lstStyle>
            <a:lvl1pPr>
              <a:defRPr/>
            </a:lvl1pPr>
          </a:lstStyle>
          <a:p>
            <a:pPr lvl="0"/>
            <a:r>
              <a:rPr lang="en-US"/>
              <a:t>Click to edit Master title style</a:t>
            </a:r>
            <a:endParaRPr lang="sv-SE"/>
          </a:p>
        </p:txBody>
      </p:sp>
      <p:sp>
        <p:nvSpPr>
          <p:cNvPr id="3" name="Subtitle 2"/>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en-US"/>
              <a:t>Click to edit Master subtitle style</a:t>
            </a:r>
            <a:endParaRPr lang="sv-SE"/>
          </a:p>
        </p:txBody>
      </p:sp>
      <p:sp>
        <p:nvSpPr>
          <p:cNvPr id="4"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
        <p:nvSpPr>
          <p:cNvPr id="5" name="Slide Number Placeholder 5"/>
          <p:cNvSpPr txBox="1">
            <a:spLocks noGrp="1"/>
          </p:cNvSpPr>
          <p:nvPr>
            <p:ph type="sldNum" sz="quarter" idx="8"/>
          </p:nvPr>
        </p:nvSpPr>
        <p:spPr/>
        <p:txBody>
          <a:bodyPr/>
          <a:lstStyle>
            <a:lvl1pPr>
              <a:defRPr/>
            </a:lvl1pPr>
          </a:lstStyle>
          <a:p>
            <a:pPr lvl="0"/>
            <a:fld id="{26B02C16-98C3-4020-8613-7527F7001767}" type="slidenum">
              <a:t>‹#›</a:t>
            </a:fld>
            <a:endParaRPr lang="sv-SE"/>
          </a:p>
        </p:txBody>
      </p:sp>
    </p:spTree>
    <p:extLst>
      <p:ext uri="{BB962C8B-B14F-4D97-AF65-F5344CB8AC3E}">
        <p14:creationId xmlns:p14="http://schemas.microsoft.com/office/powerpoint/2010/main" val="410398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sv-S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Slide Number Placeholder 5"/>
          <p:cNvSpPr txBox="1">
            <a:spLocks noGrp="1"/>
          </p:cNvSpPr>
          <p:nvPr>
            <p:ph type="sldNum" sz="quarter" idx="8"/>
          </p:nvPr>
        </p:nvSpPr>
        <p:spPr/>
        <p:txBody>
          <a:bodyPr/>
          <a:lstStyle>
            <a:lvl1pPr>
              <a:defRPr/>
            </a:lvl1pPr>
          </a:lstStyle>
          <a:p>
            <a:pPr lvl="0"/>
            <a:fld id="{CE2E9738-DDD5-4D60-888D-D081460EEA9C}" type="slidenum">
              <a:t>‹#›</a:t>
            </a:fld>
            <a:endParaRPr lang="sv-SE"/>
          </a:p>
        </p:txBody>
      </p:sp>
      <p:sp>
        <p:nvSpPr>
          <p:cNvPr id="5"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173336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9203" y="274640"/>
            <a:ext cx="2743200" cy="5851529"/>
          </a:xfrm>
        </p:spPr>
        <p:txBody>
          <a:bodyPr vert="eaVert"/>
          <a:lstStyle>
            <a:lvl1pPr>
              <a:defRPr/>
            </a:lvl1pPr>
          </a:lstStyle>
          <a:p>
            <a:pPr lvl="0"/>
            <a:r>
              <a:rPr lang="en-US"/>
              <a:t>Click to edit Master title style</a:t>
            </a:r>
            <a:endParaRPr lang="sv-SE"/>
          </a:p>
        </p:txBody>
      </p:sp>
      <p:sp>
        <p:nvSpPr>
          <p:cNvPr id="3" name="Vertical Text Placeholder 2"/>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Slide Number Placeholder 5"/>
          <p:cNvSpPr txBox="1">
            <a:spLocks noGrp="1"/>
          </p:cNvSpPr>
          <p:nvPr>
            <p:ph type="sldNum" sz="quarter" idx="8"/>
          </p:nvPr>
        </p:nvSpPr>
        <p:spPr/>
        <p:txBody>
          <a:bodyPr/>
          <a:lstStyle>
            <a:lvl1pPr>
              <a:defRPr/>
            </a:lvl1pPr>
          </a:lstStyle>
          <a:p>
            <a:pPr lvl="0"/>
            <a:fld id="{80630853-7BF3-491B-9594-B3CBDE00F2C3}" type="slidenum">
              <a:t>‹#›</a:t>
            </a:fld>
            <a:endParaRPr lang="sv-SE"/>
          </a:p>
        </p:txBody>
      </p:sp>
      <p:sp>
        <p:nvSpPr>
          <p:cNvPr id="5"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66413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75500" y="977900"/>
            <a:ext cx="4279900" cy="5880100"/>
          </a:xfrm>
          <a:custGeom>
            <a:avLst/>
            <a:gdLst>
              <a:gd name="connsiteX0" fmla="*/ 0 w 4279900"/>
              <a:gd name="connsiteY0" fmla="*/ 0 h 5880100"/>
              <a:gd name="connsiteX1" fmla="*/ 4279900 w 4279900"/>
              <a:gd name="connsiteY1" fmla="*/ 0 h 5880100"/>
              <a:gd name="connsiteX2" fmla="*/ 4279900 w 4279900"/>
              <a:gd name="connsiteY2" fmla="*/ 5880100 h 5880100"/>
              <a:gd name="connsiteX3" fmla="*/ 0 w 4279900"/>
              <a:gd name="connsiteY3" fmla="*/ 5880100 h 5880100"/>
            </a:gdLst>
            <a:ahLst/>
            <a:cxnLst>
              <a:cxn ang="0">
                <a:pos x="connsiteX0" y="connsiteY0"/>
              </a:cxn>
              <a:cxn ang="0">
                <a:pos x="connsiteX1" y="connsiteY1"/>
              </a:cxn>
              <a:cxn ang="0">
                <a:pos x="connsiteX2" y="connsiteY2"/>
              </a:cxn>
              <a:cxn ang="0">
                <a:pos x="connsiteX3" y="connsiteY3"/>
              </a:cxn>
            </a:cxnLst>
            <a:rect l="l" t="t" r="r" b="b"/>
            <a:pathLst>
              <a:path w="4279900" h="5880100">
                <a:moveTo>
                  <a:pt x="0" y="0"/>
                </a:moveTo>
                <a:lnTo>
                  <a:pt x="4279900" y="0"/>
                </a:lnTo>
                <a:lnTo>
                  <a:pt x="4279900" y="5880100"/>
                </a:lnTo>
                <a:lnTo>
                  <a:pt x="0" y="5880100"/>
                </a:lnTo>
                <a:close/>
              </a:path>
            </a:pathLst>
          </a:custGeom>
          <a:pattFill prst="pct10">
            <a:fgClr>
              <a:schemeClr val="accent1"/>
            </a:fgClr>
            <a:bgClr>
              <a:schemeClr val="bg1"/>
            </a:bgClr>
          </a:pattFill>
        </p:spPr>
        <p:txBody>
          <a:bodyPr rtlCol="0">
            <a:noAutofit/>
          </a:bodyPr>
          <a:lstStyle/>
          <a:p>
            <a:pPr lvl="0"/>
            <a:endParaRPr lang="en-US" noProof="0"/>
          </a:p>
        </p:txBody>
      </p:sp>
    </p:spTree>
    <p:extLst>
      <p:ext uri="{BB962C8B-B14F-4D97-AF65-F5344CB8AC3E}">
        <p14:creationId xmlns:p14="http://schemas.microsoft.com/office/powerpoint/2010/main" val="74999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737600" y="3443514"/>
            <a:ext cx="3454399" cy="2855913"/>
          </a:xfrm>
          <a:pattFill prst="pct10">
            <a:fgClr>
              <a:schemeClr val="accent1"/>
            </a:fgClr>
            <a:bgClr>
              <a:schemeClr val="bg1"/>
            </a:bgClr>
          </a:pattFill>
        </p:spPr>
        <p:txBody>
          <a:bodyPr rtlCol="0">
            <a:normAutofit/>
          </a:bodyPr>
          <a:lstStyle/>
          <a:p>
            <a:pPr lvl="0"/>
            <a:endParaRPr lang="en-US" noProof="0"/>
          </a:p>
        </p:txBody>
      </p:sp>
      <p:sp>
        <p:nvSpPr>
          <p:cNvPr id="10" name="Picture Placeholder 6"/>
          <p:cNvSpPr>
            <a:spLocks noGrp="1"/>
          </p:cNvSpPr>
          <p:nvPr>
            <p:ph type="pic" sz="quarter" idx="11"/>
          </p:nvPr>
        </p:nvSpPr>
        <p:spPr>
          <a:xfrm>
            <a:off x="5109028" y="3443514"/>
            <a:ext cx="3454399" cy="2855913"/>
          </a:xfrm>
          <a:pattFill prst="pct10">
            <a:fgClr>
              <a:schemeClr val="accent1"/>
            </a:fgClr>
            <a:bgClr>
              <a:schemeClr val="bg1"/>
            </a:bgClr>
          </a:pattFill>
        </p:spPr>
        <p:txBody>
          <a:bodyPr rtlCol="0">
            <a:normAutofit/>
          </a:bodyPr>
          <a:lstStyle/>
          <a:p>
            <a:pPr lvl="0"/>
            <a:endParaRPr lang="en-US" noProof="0"/>
          </a:p>
        </p:txBody>
      </p:sp>
    </p:spTree>
    <p:extLst>
      <p:ext uri="{BB962C8B-B14F-4D97-AF65-F5344CB8AC3E}">
        <p14:creationId xmlns:p14="http://schemas.microsoft.com/office/powerpoint/2010/main" val="343966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50063" y="754743"/>
            <a:ext cx="4311424" cy="5348514"/>
          </a:xfrm>
          <a:pattFill prst="pct10">
            <a:fgClr>
              <a:schemeClr val="accent1"/>
            </a:fgClr>
            <a:bgClr>
              <a:schemeClr val="bg1"/>
            </a:bgClr>
          </a:pattFill>
        </p:spPr>
        <p:txBody>
          <a:bodyPr rtlCol="0">
            <a:normAutofit/>
          </a:bodyPr>
          <a:lstStyle/>
          <a:p>
            <a:pPr lvl="0"/>
            <a:endParaRPr lang="en-US" noProof="0"/>
          </a:p>
        </p:txBody>
      </p:sp>
    </p:spTree>
    <p:extLst>
      <p:ext uri="{BB962C8B-B14F-4D97-AF65-F5344CB8AC3E}">
        <p14:creationId xmlns:p14="http://schemas.microsoft.com/office/powerpoint/2010/main" val="365246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attFill prst="pct10">
            <a:fgClr>
              <a:schemeClr val="accent1"/>
            </a:fgClr>
            <a:bgClr>
              <a:schemeClr val="bg1"/>
            </a:bgClr>
          </a:pattFill>
        </p:spPr>
        <p:txBody>
          <a:bodyPr rtlCol="0">
            <a:normAutofit/>
          </a:bodyPr>
          <a:lstStyle/>
          <a:p>
            <a:pPr lvl="0"/>
            <a:endParaRPr lang="en-US" noProof="0"/>
          </a:p>
        </p:txBody>
      </p:sp>
    </p:spTree>
    <p:extLst>
      <p:ext uri="{BB962C8B-B14F-4D97-AF65-F5344CB8AC3E}">
        <p14:creationId xmlns:p14="http://schemas.microsoft.com/office/powerpoint/2010/main" val="82901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8229600" y="595086"/>
            <a:ext cx="3962400" cy="4659085"/>
          </a:xfrm>
          <a:pattFill prst="pct10">
            <a:fgClr>
              <a:schemeClr val="accent1"/>
            </a:fgClr>
            <a:bgClr>
              <a:schemeClr val="bg1"/>
            </a:bgClr>
          </a:pattFill>
        </p:spPr>
        <p:txBody>
          <a:bodyPr rtlCol="0">
            <a:normAutofit/>
          </a:bodyPr>
          <a:lstStyle/>
          <a:p>
            <a:pPr lvl="0"/>
            <a:endParaRPr lang="en-US" noProof="0"/>
          </a:p>
        </p:txBody>
      </p:sp>
    </p:spTree>
    <p:extLst>
      <p:ext uri="{BB962C8B-B14F-4D97-AF65-F5344CB8AC3E}">
        <p14:creationId xmlns:p14="http://schemas.microsoft.com/office/powerpoint/2010/main" val="148221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2463" y="0"/>
            <a:ext cx="8317366" cy="3429000"/>
          </a:xfrm>
          <a:pattFill prst="pct10">
            <a:fgClr>
              <a:schemeClr val="accent1"/>
            </a:fgClr>
            <a:bgClr>
              <a:schemeClr val="bg1"/>
            </a:bgClr>
          </a:pattFill>
        </p:spPr>
        <p:txBody>
          <a:bodyPr rtlCol="0">
            <a:normAutofit/>
          </a:bodyPr>
          <a:lstStyle/>
          <a:p>
            <a:pPr lvl="0"/>
            <a:endParaRPr lang="en-US" noProof="0"/>
          </a:p>
        </p:txBody>
      </p:sp>
    </p:spTree>
    <p:extLst>
      <p:ext uri="{BB962C8B-B14F-4D97-AF65-F5344CB8AC3E}">
        <p14:creationId xmlns:p14="http://schemas.microsoft.com/office/powerpoint/2010/main" val="335119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sv-S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Slide Number Placeholder 5"/>
          <p:cNvSpPr txBox="1">
            <a:spLocks noGrp="1"/>
          </p:cNvSpPr>
          <p:nvPr>
            <p:ph type="sldNum" sz="quarter" idx="8"/>
          </p:nvPr>
        </p:nvSpPr>
        <p:spPr/>
        <p:txBody>
          <a:bodyPr/>
          <a:lstStyle>
            <a:lvl1pPr>
              <a:defRPr/>
            </a:lvl1pPr>
          </a:lstStyle>
          <a:p>
            <a:pPr lvl="0"/>
            <a:fld id="{C4D4F48E-E246-404F-843C-53C451F182F2}" type="slidenum">
              <a:t>‹#›</a:t>
            </a:fld>
            <a:endParaRPr lang="sv-SE"/>
          </a:p>
        </p:txBody>
      </p:sp>
      <p:sp>
        <p:nvSpPr>
          <p:cNvPr id="5"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4326467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963082" y="4406905"/>
            <a:ext cx="10363196" cy="1362071"/>
          </a:xfrm>
        </p:spPr>
        <p:txBody>
          <a:bodyPr anchor="t" anchorCtr="0"/>
          <a:lstStyle>
            <a:lvl1pPr algn="l">
              <a:defRPr sz="4000" b="1" cap="all"/>
            </a:lvl1pPr>
          </a:lstStyle>
          <a:p>
            <a:pPr lvl="0"/>
            <a:r>
              <a:rPr lang="en-US"/>
              <a:t>Click to edit Master title style</a:t>
            </a:r>
            <a:endParaRPr lang="sv-SE"/>
          </a:p>
        </p:txBody>
      </p:sp>
      <p:sp>
        <p:nvSpPr>
          <p:cNvPr id="3" name="Text Placeholder 2"/>
          <p:cNvSpPr txBox="1">
            <a:spLocks noGrp="1"/>
          </p:cNvSpPr>
          <p:nvPr>
            <p:ph type="body" idx="1"/>
          </p:nvPr>
        </p:nvSpPr>
        <p:spPr>
          <a:xfrm>
            <a:off x="963082" y="2906713"/>
            <a:ext cx="10363196"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Slide Number Placeholder 5"/>
          <p:cNvSpPr txBox="1">
            <a:spLocks noGrp="1"/>
          </p:cNvSpPr>
          <p:nvPr>
            <p:ph type="sldNum" sz="quarter" idx="8"/>
          </p:nvPr>
        </p:nvSpPr>
        <p:spPr/>
        <p:txBody>
          <a:bodyPr/>
          <a:lstStyle>
            <a:lvl1pPr>
              <a:defRPr/>
            </a:lvl1pPr>
          </a:lstStyle>
          <a:p>
            <a:pPr lvl="0"/>
            <a:fld id="{1F5B42EC-08C1-44A5-8B69-006356DB4637}" type="slidenum">
              <a:t>‹#›</a:t>
            </a:fld>
            <a:endParaRPr lang="sv-SE"/>
          </a:p>
        </p:txBody>
      </p:sp>
      <p:sp>
        <p:nvSpPr>
          <p:cNvPr id="5"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85481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sv-SE"/>
          </a:p>
        </p:txBody>
      </p:sp>
      <p:sp>
        <p:nvSpPr>
          <p:cNvPr id="3" name="Content Placeholder 2"/>
          <p:cNvSpPr txBox="1">
            <a:spLocks noGrp="1"/>
          </p:cNvSpPr>
          <p:nvPr>
            <p:ph idx="1"/>
          </p:nvPr>
        </p:nvSpPr>
        <p:spPr>
          <a:xfrm>
            <a:off x="609603"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txBox="1">
            <a:spLocks noGrp="1"/>
          </p:cNvSpPr>
          <p:nvPr>
            <p:ph idx="2"/>
          </p:nvPr>
        </p:nvSpPr>
        <p:spPr>
          <a:xfrm>
            <a:off x="6197602"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Slide Number Placeholder 5"/>
          <p:cNvSpPr txBox="1">
            <a:spLocks noGrp="1"/>
          </p:cNvSpPr>
          <p:nvPr>
            <p:ph type="sldNum" sz="quarter" idx="8"/>
          </p:nvPr>
        </p:nvSpPr>
        <p:spPr/>
        <p:txBody>
          <a:bodyPr/>
          <a:lstStyle>
            <a:lvl1pPr>
              <a:defRPr/>
            </a:lvl1pPr>
          </a:lstStyle>
          <a:p>
            <a:pPr lvl="0"/>
            <a:fld id="{18C6EE9E-A3D1-472F-84B2-115A294C90F9}" type="slidenum">
              <a:t>‹#›</a:t>
            </a:fld>
            <a:endParaRPr lang="sv-SE"/>
          </a:p>
        </p:txBody>
      </p:sp>
      <p:sp>
        <p:nvSpPr>
          <p:cNvPr id="6"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83629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sv-SE"/>
          </a:p>
        </p:txBody>
      </p:sp>
      <p:sp>
        <p:nvSpPr>
          <p:cNvPr id="3" name="Text Placeholder 2"/>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Slide Number Placeholder 5"/>
          <p:cNvSpPr txBox="1">
            <a:spLocks noGrp="1"/>
          </p:cNvSpPr>
          <p:nvPr>
            <p:ph type="sldNum" sz="quarter" idx="8"/>
          </p:nvPr>
        </p:nvSpPr>
        <p:spPr/>
        <p:txBody>
          <a:bodyPr/>
          <a:lstStyle>
            <a:lvl1pPr>
              <a:defRPr/>
            </a:lvl1pPr>
          </a:lstStyle>
          <a:p>
            <a:pPr lvl="0"/>
            <a:fld id="{CDB00A67-1C9A-443A-9AE9-354E4AA41282}" type="slidenum">
              <a:t>‹#›</a:t>
            </a:fld>
            <a:endParaRPr lang="sv-SE"/>
          </a:p>
        </p:txBody>
      </p:sp>
      <p:sp>
        <p:nvSpPr>
          <p:cNvPr id="8"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136292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sv-SE"/>
          </a:p>
        </p:txBody>
      </p:sp>
      <p:sp>
        <p:nvSpPr>
          <p:cNvPr id="3" name="Slide Number Placeholder 5"/>
          <p:cNvSpPr txBox="1">
            <a:spLocks noGrp="1"/>
          </p:cNvSpPr>
          <p:nvPr>
            <p:ph type="sldNum" sz="quarter" idx="8"/>
          </p:nvPr>
        </p:nvSpPr>
        <p:spPr/>
        <p:txBody>
          <a:bodyPr/>
          <a:lstStyle>
            <a:lvl1pPr>
              <a:defRPr/>
            </a:lvl1pPr>
          </a:lstStyle>
          <a:p>
            <a:pPr lvl="0"/>
            <a:fld id="{7F7D749C-8184-423A-851B-B5B1DF3DF7EF}" type="slidenum">
              <a:t>‹#›</a:t>
            </a:fld>
            <a:endParaRPr lang="sv-SE"/>
          </a:p>
        </p:txBody>
      </p:sp>
      <p:sp>
        <p:nvSpPr>
          <p:cNvPr id="4"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30495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noGrp="1"/>
          </p:cNvSpPr>
          <p:nvPr>
            <p:ph type="sldNum" sz="quarter" idx="8"/>
          </p:nvPr>
        </p:nvSpPr>
        <p:spPr/>
        <p:txBody>
          <a:bodyPr/>
          <a:lstStyle>
            <a:lvl1pPr>
              <a:defRPr/>
            </a:lvl1pPr>
          </a:lstStyle>
          <a:p>
            <a:pPr lvl="0"/>
            <a:fld id="{6238BBBA-D8AE-40B3-98F2-B63781A03240}" type="slidenum">
              <a:t>‹#›</a:t>
            </a:fld>
            <a:endParaRPr lang="sv-SE"/>
          </a:p>
        </p:txBody>
      </p:sp>
      <p:sp>
        <p:nvSpPr>
          <p:cNvPr id="3"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10280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3" y="273048"/>
            <a:ext cx="4011079" cy="1162046"/>
          </a:xfrm>
        </p:spPr>
        <p:txBody>
          <a:bodyPr anchor="b" anchorCtr="0"/>
          <a:lstStyle>
            <a:lvl1pPr algn="l">
              <a:defRPr sz="2000" b="1"/>
            </a:lvl1pPr>
          </a:lstStyle>
          <a:p>
            <a:pPr lvl="0"/>
            <a:r>
              <a:rPr lang="en-US"/>
              <a:t>Click to edit Master title style</a:t>
            </a:r>
            <a:endParaRPr lang="sv-SE"/>
          </a:p>
        </p:txBody>
      </p:sp>
      <p:sp>
        <p:nvSpPr>
          <p:cNvPr id="3" name="Content Placeholder 2"/>
          <p:cNvSpPr txBox="1">
            <a:spLocks noGrp="1"/>
          </p:cNvSpPr>
          <p:nvPr>
            <p:ph idx="1"/>
          </p:nvPr>
        </p:nvSpPr>
        <p:spPr>
          <a:xfrm>
            <a:off x="4766730" y="273048"/>
            <a:ext cx="6815663"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en-US"/>
              <a:t>Click to edit Master text styles</a:t>
            </a:r>
          </a:p>
        </p:txBody>
      </p:sp>
      <p:sp>
        <p:nvSpPr>
          <p:cNvPr id="5" name="Slide Number Placeholder 5"/>
          <p:cNvSpPr txBox="1">
            <a:spLocks noGrp="1"/>
          </p:cNvSpPr>
          <p:nvPr>
            <p:ph type="sldNum" sz="quarter" idx="8"/>
          </p:nvPr>
        </p:nvSpPr>
        <p:spPr/>
        <p:txBody>
          <a:bodyPr/>
          <a:lstStyle>
            <a:lvl1pPr>
              <a:defRPr/>
            </a:lvl1pPr>
          </a:lstStyle>
          <a:p>
            <a:pPr lvl="0"/>
            <a:fld id="{F2491F46-93C2-4C2A-B15B-D61977BF6083}" type="slidenum">
              <a:t>‹#›</a:t>
            </a:fld>
            <a:endParaRPr lang="sv-SE"/>
          </a:p>
        </p:txBody>
      </p:sp>
      <p:sp>
        <p:nvSpPr>
          <p:cNvPr id="6"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14273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2389720" y="4800600"/>
            <a:ext cx="7315200" cy="566735"/>
          </a:xfrm>
        </p:spPr>
        <p:txBody>
          <a:bodyPr anchor="b" anchorCtr="0"/>
          <a:lstStyle>
            <a:lvl1pPr algn="l">
              <a:defRPr sz="2000" b="1"/>
            </a:lvl1pPr>
          </a:lstStyle>
          <a:p>
            <a:pPr lvl="0"/>
            <a:r>
              <a:rPr lang="en-US"/>
              <a:t>Click to edit Master title style</a:t>
            </a:r>
            <a:endParaRPr lang="sv-SE"/>
          </a:p>
        </p:txBody>
      </p:sp>
      <p:sp>
        <p:nvSpPr>
          <p:cNvPr id="3" name="Picture Placeholder 2"/>
          <p:cNvSpPr txBox="1">
            <a:spLocks noGrp="1"/>
          </p:cNvSpPr>
          <p:nvPr>
            <p:ph type="pic" idx="1"/>
          </p:nvPr>
        </p:nvSpPr>
        <p:spPr>
          <a:xfrm>
            <a:off x="2389720" y="612776"/>
            <a:ext cx="7315200" cy="4114800"/>
          </a:xfrm>
        </p:spPr>
        <p:txBody>
          <a:bodyPr>
            <a:normAutofit/>
          </a:bodyPr>
          <a:lstStyle>
            <a:lvl1pPr marL="0" indent="0">
              <a:buNone/>
              <a:defRPr/>
            </a:lvl1pPr>
          </a:lstStyle>
          <a:p>
            <a:pPr lvl="0"/>
            <a:r>
              <a:rPr lang="en-US"/>
              <a:t>Drag picture to placeholder or click icon to add</a:t>
            </a:r>
            <a:endParaRPr lang="sv-SE"/>
          </a:p>
        </p:txBody>
      </p:sp>
      <p:sp>
        <p:nvSpPr>
          <p:cNvPr id="4" name="Text Placeholder 3"/>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en-US"/>
              <a:t>Click to edit Master text styles</a:t>
            </a:r>
          </a:p>
        </p:txBody>
      </p:sp>
      <p:sp>
        <p:nvSpPr>
          <p:cNvPr id="5" name="Slide Number Placeholder 5"/>
          <p:cNvSpPr txBox="1">
            <a:spLocks noGrp="1"/>
          </p:cNvSpPr>
          <p:nvPr>
            <p:ph type="sldNum" sz="quarter" idx="8"/>
          </p:nvPr>
        </p:nvSpPr>
        <p:spPr/>
        <p:txBody>
          <a:bodyPr/>
          <a:lstStyle>
            <a:lvl1pPr>
              <a:defRPr/>
            </a:lvl1pPr>
          </a:lstStyle>
          <a:p>
            <a:pPr lvl="0"/>
            <a:fld id="{BB2156E7-FDA0-44B7-8137-F5CBD4923D9D}" type="slidenum">
              <a:t>‹#›</a:t>
            </a:fld>
            <a:endParaRPr lang="sv-SE"/>
          </a:p>
        </p:txBody>
      </p:sp>
      <p:sp>
        <p:nvSpPr>
          <p:cNvPr id="6" name="Footer Placeholder 4"/>
          <p:cNvSpPr txBox="1">
            <a:spLocks noGrp="1"/>
          </p:cNvSpPr>
          <p:nvPr>
            <p:ph type="ftr" sz="quarter" idx="9"/>
          </p:nvPr>
        </p:nvSpPr>
        <p:spPr>
          <a:xfrm>
            <a:off x="609603" y="6356351"/>
            <a:ext cx="7982675" cy="365129"/>
          </a:xfrm>
        </p:spPr>
        <p:txBody>
          <a:bodyPr/>
          <a:lstStyle>
            <a:lvl1pPr>
              <a:defRPr lang="en-GB">
                <a:latin typeface="Calibri"/>
              </a:defRPr>
            </a:lvl1pPr>
          </a:lstStyle>
          <a:p>
            <a:pPr lvl="0"/>
            <a:r>
              <a:rPr lang="en-GB"/>
              <a:t>EUFASA AISBL - European Union Foreign Affairs Spouses Partners and Families Association</a:t>
            </a:r>
            <a:endParaRPr lang="sv-SE"/>
          </a:p>
        </p:txBody>
      </p:sp>
    </p:spTree>
    <p:extLst>
      <p:ext uri="{BB962C8B-B14F-4D97-AF65-F5344CB8AC3E}">
        <p14:creationId xmlns:p14="http://schemas.microsoft.com/office/powerpoint/2010/main" val="27151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sv-SE"/>
          </a:p>
        </p:txBody>
      </p:sp>
      <p:sp>
        <p:nvSpPr>
          <p:cNvPr id="3" name="Text Placeholder 2"/>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Slide Number Placeholder 5"/>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100" b="0" i="0" u="none" strike="noStrike" kern="1200" cap="none" spc="0" baseline="0">
                <a:solidFill>
                  <a:srgbClr val="D9D9D9"/>
                </a:solidFill>
                <a:uFillTx/>
                <a:latin typeface="Calibri"/>
              </a:defRPr>
            </a:lvl1pPr>
          </a:lstStyle>
          <a:p>
            <a:pPr lvl="0"/>
            <a:fld id="{5D505BB9-DCE3-472C-BD0A-1C309661614E}" type="slidenum">
              <a:t>‹#›</a:t>
            </a:fld>
            <a:endParaRPr lang="sv-SE"/>
          </a:p>
        </p:txBody>
      </p:sp>
      <p:sp>
        <p:nvSpPr>
          <p:cNvPr id="5" name="Fußzeilenplatzhalter 1"/>
          <p:cNvSpPr txBox="1">
            <a:spLocks noGrp="1"/>
          </p:cNvSpPr>
          <p:nvPr>
            <p:ph type="ftr" sz="quarter" idx="3"/>
          </p:nvPr>
        </p:nvSpPr>
        <p:spPr>
          <a:xfrm>
            <a:off x="609603" y="6356351"/>
            <a:ext cx="7776862"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100" b="0" i="1" u="none" strike="noStrike" kern="1200" cap="none" spc="0" baseline="0">
                <a:solidFill>
                  <a:srgbClr val="D9D9D9"/>
                </a:solidFill>
                <a:uFillTx/>
                <a:latin typeface="Calibri" pitchFamily="34"/>
                <a:ea typeface="Calibri" pitchFamily="34"/>
              </a:defRPr>
            </a:lvl1pPr>
          </a:lstStyle>
          <a:p>
            <a:pPr lvl="0"/>
            <a:r>
              <a:rPr lang="en-US"/>
              <a:t>EUFASA AISBL - European Union Foreign Affairs Spouses Partners and Families Association</a:t>
            </a:r>
            <a:endParaRPr lang="en-GB"/>
          </a:p>
        </p:txBody>
      </p:sp>
      <p:pic>
        <p:nvPicPr>
          <p:cNvPr id="7" name="Obrázek 6"/>
          <p:cNvPicPr>
            <a:picLocks noChangeAspect="1"/>
          </p:cNvPicPr>
          <p:nvPr userDrawn="1"/>
        </p:nvPicPr>
        <p:blipFill>
          <a:blip r:embed="rId20"/>
          <a:stretch>
            <a:fillRect/>
          </a:stretch>
        </p:blipFill>
        <p:spPr>
          <a:xfrm>
            <a:off x="155745" y="5775273"/>
            <a:ext cx="1133954" cy="10668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 id="2147483667" r:id="rId15"/>
    <p:sldLayoutId id="2147483668" r:id="rId16"/>
    <p:sldLayoutId id="2147483669" r:id="rId17"/>
    <p:sldLayoutId id="2147483671" r:id="rId18"/>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ciencedirect.com/science/article/pii/B9780128186305080337"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88777" y="-82658"/>
            <a:ext cx="12290204" cy="7042752"/>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5864"/>
              </a:solidFill>
              <a:highlight>
                <a:srgbClr val="B5E1E0"/>
              </a:highlight>
            </a:endParaRPr>
          </a:p>
        </p:txBody>
      </p:sp>
      <p:sp>
        <p:nvSpPr>
          <p:cNvPr id="5" name="TextBox 4"/>
          <p:cNvSpPr txBox="1"/>
          <p:nvPr/>
        </p:nvSpPr>
        <p:spPr>
          <a:xfrm>
            <a:off x="1697834" y="2181099"/>
            <a:ext cx="8683625" cy="830997"/>
          </a:xfrm>
          <a:prstGeom prst="rect">
            <a:avLst/>
          </a:prstGeom>
          <a:noFill/>
        </p:spPr>
        <p:txBody>
          <a:bodyPr>
            <a:spAutoFit/>
          </a:bodyPr>
          <a:lstStyle/>
          <a:p>
            <a:pPr algn="ctr" eaLnBrk="1" fontAlgn="auto" hangingPunct="1">
              <a:spcBef>
                <a:spcPts val="0"/>
              </a:spcBef>
              <a:spcAft>
                <a:spcPts val="0"/>
              </a:spcAft>
              <a:defRPr/>
            </a:pPr>
            <a:r>
              <a:rPr lang="cs-CZ" sz="4800" spc="300" dirty="0" err="1">
                <a:solidFill>
                  <a:schemeClr val="bg1"/>
                </a:solidFill>
                <a:latin typeface="Lato Black" panose="020F0A02020204030203" pitchFamily="34" charset="0"/>
                <a:cs typeface="Poppins SemiBold" panose="00000700000000000000" pitchFamily="2" charset="0"/>
              </a:rPr>
              <a:t>Multilingualism</a:t>
            </a:r>
            <a:r>
              <a:rPr lang="cs-CZ" sz="4800" spc="300" dirty="0">
                <a:solidFill>
                  <a:schemeClr val="bg1"/>
                </a:solidFill>
                <a:latin typeface="Lato Black" panose="020F0A02020204030203" pitchFamily="34" charset="0"/>
                <a:cs typeface="Poppins SemiBold" panose="00000700000000000000" pitchFamily="2" charset="0"/>
              </a:rPr>
              <a:t> / Identity</a:t>
            </a:r>
            <a:endParaRPr lang="en-US" sz="4800" spc="300" dirty="0">
              <a:solidFill>
                <a:schemeClr val="bg1"/>
              </a:solidFill>
              <a:latin typeface="Lato Black" panose="020F0A02020204030203" pitchFamily="34" charset="0"/>
              <a:cs typeface="Poppins SemiBold" panose="00000700000000000000" pitchFamily="2" charset="0"/>
            </a:endParaRPr>
          </a:p>
        </p:txBody>
      </p:sp>
      <p:sp>
        <p:nvSpPr>
          <p:cNvPr id="6" name="TextBox 5"/>
          <p:cNvSpPr txBox="1"/>
          <p:nvPr/>
        </p:nvSpPr>
        <p:spPr>
          <a:xfrm>
            <a:off x="3590928" y="3446679"/>
            <a:ext cx="5010150" cy="369332"/>
          </a:xfrm>
          <a:prstGeom prst="rect">
            <a:avLst/>
          </a:prstGeom>
          <a:noFill/>
        </p:spPr>
        <p:txBody>
          <a:bodyPr>
            <a:spAutoFit/>
          </a:bodyPr>
          <a:lstStyle/>
          <a:p>
            <a:pPr lvl="0" algn="ctr">
              <a:defRPr sz="1800" b="0" i="0" u="none" strike="noStrike" kern="0" cap="none" spc="0" baseline="0">
                <a:solidFill>
                  <a:srgbClr val="000000"/>
                </a:solidFill>
                <a:uFillTx/>
              </a:defRPr>
            </a:pPr>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EUFASA Conference </a:t>
            </a:r>
            <a:r>
              <a:rPr lang="cs-CZ"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Brussels</a:t>
            </a:r>
            <a:r>
              <a:rPr lang="cs-CZ"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202</a:t>
            </a:r>
            <a:r>
              <a:rPr lang="cs-CZ" dirty="0">
                <a:solidFill>
                  <a:schemeClr val="bg1"/>
                </a:solidFill>
                <a:latin typeface="Lato Black" panose="020F0502020204030203" pitchFamily="34" charset="0"/>
                <a:ea typeface="Lato Black" panose="020F0502020204030203" pitchFamily="34" charset="0"/>
                <a:cs typeface="Lato Black" panose="020F0502020204030203" pitchFamily="34" charset="0"/>
              </a:rPr>
              <a:t>4</a:t>
            </a:r>
            <a:endParaRPr lang="es-ES"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Fußzeilenplatzhalter 2"/>
          <p:cNvSpPr txBox="1"/>
          <p:nvPr/>
        </p:nvSpPr>
        <p:spPr>
          <a:xfrm>
            <a:off x="3431706" y="6356351"/>
            <a:ext cx="6264691"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1" u="none" strike="noStrike" kern="1200" cap="none" spc="0" baseline="0" dirty="0">
                <a:solidFill>
                  <a:srgbClr val="D9D9D9"/>
                </a:solidFill>
                <a:uFillTx/>
                <a:latin typeface="Calibri"/>
                <a:cs typeface="Arial"/>
              </a:rPr>
              <a:t>EUFASA AISBL - European Union Foreign Affairs Spouses Partners and Families Association</a:t>
            </a:r>
            <a:endParaRPr lang="sv-SE" sz="1100" b="0" i="1" u="none" strike="noStrike" kern="1200" cap="none" spc="0" baseline="0" dirty="0">
              <a:solidFill>
                <a:srgbClr val="D9D9D9"/>
              </a:solidFill>
              <a:uFillTx/>
              <a:latin typeface="Calibri"/>
              <a:cs typeface="Arial"/>
            </a:endParaRPr>
          </a:p>
        </p:txBody>
      </p:sp>
      <p:sp>
        <p:nvSpPr>
          <p:cNvPr id="8" name="CuadroTexto 3"/>
          <p:cNvSpPr txBox="1"/>
          <p:nvPr/>
        </p:nvSpPr>
        <p:spPr>
          <a:xfrm>
            <a:off x="6096003" y="5415378"/>
            <a:ext cx="5095786"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3398" y="4942780"/>
            <a:ext cx="1212499" cy="1143978"/>
          </a:xfrm>
          <a:prstGeom prst="rect">
            <a:avLst/>
          </a:prstGeom>
        </p:spPr>
      </p:pic>
      <p:sp>
        <p:nvSpPr>
          <p:cNvPr id="2" name="TextovéPole 1"/>
          <p:cNvSpPr txBox="1"/>
          <p:nvPr/>
        </p:nvSpPr>
        <p:spPr>
          <a:xfrm>
            <a:off x="3022133" y="1457732"/>
            <a:ext cx="6068384" cy="461665"/>
          </a:xfrm>
          <a:prstGeom prst="rect">
            <a:avLst/>
          </a:prstGeom>
          <a:noFill/>
        </p:spPr>
        <p:txBody>
          <a:bodyPr wrap="square" rtlCol="0">
            <a:spAutoFit/>
          </a:bodyPr>
          <a:lstStyle/>
          <a:p>
            <a:pPr algn="ctr">
              <a:defRPr/>
            </a:pPr>
            <a:r>
              <a:rPr lang="en-GB" sz="2400" spc="300" dirty="0">
                <a:solidFill>
                  <a:srgbClr val="B5E1E0"/>
                </a:solidFill>
                <a:latin typeface="Lato Black" panose="020F0A02020204030203" pitchFamily="34" charset="0"/>
                <a:cs typeface="Poppins SemiBold" panose="00000700000000000000" pitchFamily="2" charset="0"/>
              </a:rPr>
              <a:t>EUFASA Working Group Children </a:t>
            </a:r>
          </a:p>
        </p:txBody>
      </p:sp>
    </p:spTree>
    <p:extLst>
      <p:ext uri="{BB962C8B-B14F-4D97-AF65-F5344CB8AC3E}">
        <p14:creationId xmlns:p14="http://schemas.microsoft.com/office/powerpoint/2010/main" val="1777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26763"/>
            <a:ext cx="7879514" cy="3638745"/>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p:nvPr/>
        </p:nvSpPr>
        <p:spPr>
          <a:xfrm>
            <a:off x="2134501" y="995331"/>
            <a:ext cx="8054975" cy="523220"/>
          </a:xfrm>
          <a:prstGeom prst="rect">
            <a:avLst/>
          </a:prstGeom>
          <a:noFill/>
        </p:spPr>
        <p:txBody>
          <a:bodyPr>
            <a:spAutoFit/>
          </a:bodyPr>
          <a:lstStyle/>
          <a:p>
            <a:pPr algn="ctr" eaLnBrk="1" fontAlgn="auto" hangingPunct="1">
              <a:spcBef>
                <a:spcPts val="0"/>
              </a:spcBef>
              <a:spcAft>
                <a:spcPts val="0"/>
              </a:spcAft>
              <a:defRPr/>
            </a:pPr>
            <a:r>
              <a:rPr lang="en-US" sz="2800" dirty="0">
                <a:solidFill>
                  <a:srgbClr val="F25864"/>
                </a:solidFill>
                <a:latin typeface="Lato Black" panose="020F0A02020204030203" pitchFamily="34" charset="0"/>
              </a:rPr>
              <a:t>Recommendations</a:t>
            </a:r>
            <a:r>
              <a:rPr lang="en-US" sz="2800" dirty="0">
                <a:solidFill>
                  <a:srgbClr val="FBC654"/>
                </a:solidFill>
                <a:latin typeface="Lato Black" panose="020F0A02020204030203" pitchFamily="34" charset="0"/>
              </a:rPr>
              <a:t> </a:t>
            </a:r>
            <a:r>
              <a:rPr lang="en-US" sz="2800" dirty="0">
                <a:solidFill>
                  <a:srgbClr val="00A0AE"/>
                </a:solidFill>
                <a:latin typeface="Lato Black" panose="020F0A02020204030203" pitchFamily="34" charset="0"/>
              </a:rPr>
              <a:t>to MFA’s</a:t>
            </a:r>
          </a:p>
        </p:txBody>
      </p:sp>
      <p:sp>
        <p:nvSpPr>
          <p:cNvPr id="40969" name="TextBox 11"/>
          <p:cNvSpPr txBox="1">
            <a:spLocks noChangeArrowheads="1"/>
          </p:cNvSpPr>
          <p:nvPr/>
        </p:nvSpPr>
        <p:spPr bwMode="auto">
          <a:xfrm>
            <a:off x="420786" y="2269126"/>
            <a:ext cx="7258639" cy="114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dirty="0">
                <a:solidFill>
                  <a:schemeClr val="bg1"/>
                </a:solidFill>
              </a:rPr>
              <a:t>The EUFASA strongly recommend the MFA’s to improve the access to language education for diplomatic children, especially to facilitate their integration upon returning to their home countries.</a:t>
            </a:r>
            <a:endParaRPr lang="en-ID" altLang="cs-CZ" sz="1100" dirty="0">
              <a:solidFill>
                <a:schemeClr val="bg1"/>
              </a:solidFill>
              <a:latin typeface="Montserrat" pitchFamily="2" charset="0"/>
              <a:cs typeface="Open Sans" pitchFamily="34" charset="0"/>
            </a:endParaRPr>
          </a:p>
        </p:txBody>
      </p:sp>
      <p:sp>
        <p:nvSpPr>
          <p:cNvPr id="12" name="TextBox 11"/>
          <p:cNvSpPr txBox="1">
            <a:spLocks noChangeArrowheads="1"/>
          </p:cNvSpPr>
          <p:nvPr/>
        </p:nvSpPr>
        <p:spPr bwMode="auto">
          <a:xfrm>
            <a:off x="420785" y="3672722"/>
            <a:ext cx="7258639" cy="15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dirty="0">
                <a:solidFill>
                  <a:schemeClr val="bg1"/>
                </a:solidFill>
              </a:rPr>
              <a:t>As the MFA’s usually do for officials and their spouses, the EUFASA strongly recommend the MFA’s to provide access to language training for diplomatic children when moving abroad, especially to facilitate their integration upon arriving to a new country.</a:t>
            </a:r>
            <a:endParaRPr lang="en-ID" altLang="cs-CZ" sz="1100" dirty="0">
              <a:solidFill>
                <a:schemeClr val="bg1"/>
              </a:solidFill>
              <a:latin typeface="Montserrat" pitchFamily="2" charset="0"/>
              <a:cs typeface="Open Sans" pitchFamily="34" charset="0"/>
            </a:endParaRPr>
          </a:p>
        </p:txBody>
      </p:sp>
      <p:pic>
        <p:nvPicPr>
          <p:cNvPr id="18" name="Zástupný symbol obrázku 17">
            <a:extLst>
              <a:ext uri="{FF2B5EF4-FFF2-40B4-BE49-F238E27FC236}">
                <a16:creationId xmlns:a16="http://schemas.microsoft.com/office/drawing/2014/main" id="{500F5411-23DC-E9A1-999B-DEBD44F8D75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40" b="2440"/>
          <a:stretch>
            <a:fillRect/>
          </a:stretch>
        </p:blipFill>
        <p:spPr>
          <a:xfrm>
            <a:off x="7790719" y="2026763"/>
            <a:ext cx="4401282" cy="3638745"/>
          </a:xfrm>
        </p:spPr>
      </p:pic>
    </p:spTree>
    <p:extLst>
      <p:ext uri="{BB962C8B-B14F-4D97-AF65-F5344CB8AC3E}">
        <p14:creationId xmlns:p14="http://schemas.microsoft.com/office/powerpoint/2010/main" val="240769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BAFB2721-3912-C9C5-68AC-F94913B5C4D1}"/>
              </a:ext>
            </a:extLst>
          </p:cNvPr>
          <p:cNvSpPr/>
          <p:nvPr/>
        </p:nvSpPr>
        <p:spPr>
          <a:xfrm>
            <a:off x="4831976" y="2707341"/>
            <a:ext cx="2492189" cy="1027245"/>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A0AE"/>
              </a:solidFill>
            </a:endParaRPr>
          </a:p>
        </p:txBody>
      </p:sp>
      <p:sp>
        <p:nvSpPr>
          <p:cNvPr id="3" name="TextBox 8">
            <a:extLst>
              <a:ext uri="{FF2B5EF4-FFF2-40B4-BE49-F238E27FC236}">
                <a16:creationId xmlns:a16="http://schemas.microsoft.com/office/drawing/2014/main" id="{E487CEA6-7071-90F9-6872-E96EA78B43F3}"/>
              </a:ext>
            </a:extLst>
          </p:cNvPr>
          <p:cNvSpPr txBox="1"/>
          <p:nvPr/>
        </p:nvSpPr>
        <p:spPr>
          <a:xfrm>
            <a:off x="5380671" y="2893756"/>
            <a:ext cx="2492189" cy="593516"/>
          </a:xfrm>
          <a:prstGeom prst="rect">
            <a:avLst/>
          </a:prstGeom>
          <a:noFill/>
        </p:spPr>
        <p:txBody>
          <a:bodyPr wrap="square">
            <a:spAutoFit/>
          </a:bodyPr>
          <a:lstStyle/>
          <a:p>
            <a:pPr eaLnBrk="1" fontAlgn="auto" hangingPunct="1">
              <a:spcBef>
                <a:spcPts val="0"/>
              </a:spcBef>
              <a:spcAft>
                <a:spcPts val="0"/>
              </a:spcAft>
              <a:defRPr/>
            </a:pPr>
            <a:r>
              <a:rPr lang="cs-CZ" sz="3200" dirty="0">
                <a:solidFill>
                  <a:schemeClr val="bg1"/>
                </a:solidFill>
                <a:latin typeface="Lato Black" panose="020F0A02020204030203" pitchFamily="34" charset="0"/>
              </a:rPr>
              <a:t>Q </a:t>
            </a:r>
            <a:r>
              <a:rPr lang="en-US" sz="3200" dirty="0">
                <a:solidFill>
                  <a:schemeClr val="bg1"/>
                </a:solidFill>
                <a:latin typeface="Lato Black" panose="020F0A02020204030203" pitchFamily="34" charset="0"/>
              </a:rPr>
              <a:t>&amp; A</a:t>
            </a:r>
            <a:endParaRPr lang="cs-CZ" sz="3200" dirty="0">
              <a:solidFill>
                <a:schemeClr val="bg1"/>
              </a:solidFill>
              <a:latin typeface="Lato Black" panose="020F0A02020204030203" pitchFamily="34" charset="0"/>
            </a:endParaRPr>
          </a:p>
        </p:txBody>
      </p:sp>
    </p:spTree>
    <p:extLst>
      <p:ext uri="{BB962C8B-B14F-4D97-AF65-F5344CB8AC3E}">
        <p14:creationId xmlns:p14="http://schemas.microsoft.com/office/powerpoint/2010/main" val="373249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rázek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078" b="19078"/>
          <a:stretch>
            <a:fillRect/>
          </a:stretch>
        </p:blipFill>
        <p:spPr>
          <a:xfrm>
            <a:off x="652463" y="0"/>
            <a:ext cx="8316912" cy="3429000"/>
          </a:xfrm>
          <a:blipFill dpi="0" rotWithShape="0">
            <a:blip r:embed="rId3"/>
            <a:srcRect/>
            <a:tile tx="0" ty="0" sx="100000" sy="100000" flip="none" algn="tl"/>
          </a:blipFill>
        </p:spPr>
      </p:pic>
      <p:sp>
        <p:nvSpPr>
          <p:cNvPr id="4" name="Rectangle 3"/>
          <p:cNvSpPr/>
          <p:nvPr/>
        </p:nvSpPr>
        <p:spPr>
          <a:xfrm>
            <a:off x="6595620" y="2820202"/>
            <a:ext cx="4964113" cy="4037798"/>
          </a:xfrm>
          <a:prstGeom prst="rect">
            <a:avLst/>
          </a:prstGeom>
          <a:solidFill>
            <a:srgbClr val="00A0AE"/>
          </a:solidFill>
          <a:ln>
            <a:noFill/>
          </a:ln>
          <a:effectLst>
            <a:outerShdw blurRad="190500" dist="127000" dir="27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8" name="TextBox 7"/>
          <p:cNvSpPr txBox="1"/>
          <p:nvPr/>
        </p:nvSpPr>
        <p:spPr>
          <a:xfrm>
            <a:off x="7556777" y="3469981"/>
            <a:ext cx="2727865" cy="338554"/>
          </a:xfrm>
          <a:prstGeom prst="rect">
            <a:avLst/>
          </a:prstGeom>
          <a:noFill/>
        </p:spPr>
        <p:txBody>
          <a:bodyPr wrap="square">
            <a:spAutoFit/>
          </a:bodyPr>
          <a:lstStyle/>
          <a:p>
            <a:pPr eaLnBrk="1" fontAlgn="auto" hangingPunct="1">
              <a:spcBef>
                <a:spcPts val="0"/>
              </a:spcBef>
              <a:spcAft>
                <a:spcPts val="0"/>
              </a:spcAft>
              <a:buClr>
                <a:schemeClr val="tx1">
                  <a:lumMod val="75000"/>
                  <a:lumOff val="25000"/>
                </a:schemeClr>
              </a:buClr>
              <a:buSzPct val="150000"/>
              <a:defRPr/>
            </a:pPr>
            <a:r>
              <a:rPr lang="en-US" sz="1600" b="1" dirty="0">
                <a:solidFill>
                  <a:schemeClr val="bg1"/>
                </a:solidFill>
                <a:cs typeface="Poppins" panose="00000500000000000000" pitchFamily="2" charset="0"/>
              </a:rPr>
              <a:t>wgchildren@eufasa.org</a:t>
            </a:r>
          </a:p>
        </p:txBody>
      </p:sp>
      <p:sp>
        <p:nvSpPr>
          <p:cNvPr id="12" name="Shape 5006"/>
          <p:cNvSpPr/>
          <p:nvPr/>
        </p:nvSpPr>
        <p:spPr>
          <a:xfrm>
            <a:off x="7054850" y="3511550"/>
            <a:ext cx="339725" cy="238125"/>
          </a:xfrm>
          <a:custGeom>
            <a:avLst/>
            <a:gdLst/>
            <a:ahLst/>
            <a:cxnLst/>
            <a:rect l="0" t="0" r="0" b="0"/>
            <a:pathLst>
              <a:path w="120000" h="120000" extrusionOk="0">
                <a:moveTo>
                  <a:pt x="81863" y="54832"/>
                </a:moveTo>
                <a:lnTo>
                  <a:pt x="81863" y="54832"/>
                </a:lnTo>
                <a:cubicBezTo>
                  <a:pt x="118402" y="2009"/>
                  <a:pt x="118402" y="2009"/>
                  <a:pt x="118402" y="2009"/>
                </a:cubicBezTo>
                <a:cubicBezTo>
                  <a:pt x="119800" y="4019"/>
                  <a:pt x="119800" y="6028"/>
                  <a:pt x="119800" y="8038"/>
                </a:cubicBezTo>
                <a:cubicBezTo>
                  <a:pt x="119800" y="111387"/>
                  <a:pt x="119800" y="111387"/>
                  <a:pt x="119800" y="111387"/>
                </a:cubicBezTo>
                <a:cubicBezTo>
                  <a:pt x="119800" y="113397"/>
                  <a:pt x="119800" y="115693"/>
                  <a:pt x="118402" y="117703"/>
                </a:cubicBezTo>
                <a:lnTo>
                  <a:pt x="81863" y="54832"/>
                </a:lnTo>
                <a:close/>
                <a:moveTo>
                  <a:pt x="1397" y="2009"/>
                </a:moveTo>
                <a:lnTo>
                  <a:pt x="1397" y="2009"/>
                </a:lnTo>
                <a:cubicBezTo>
                  <a:pt x="2795" y="2009"/>
                  <a:pt x="4193" y="0"/>
                  <a:pt x="5590" y="0"/>
                </a:cubicBezTo>
                <a:cubicBezTo>
                  <a:pt x="114209" y="0"/>
                  <a:pt x="114209" y="0"/>
                  <a:pt x="114209" y="0"/>
                </a:cubicBezTo>
                <a:cubicBezTo>
                  <a:pt x="115607" y="0"/>
                  <a:pt x="117004" y="2009"/>
                  <a:pt x="118402" y="2009"/>
                </a:cubicBezTo>
                <a:cubicBezTo>
                  <a:pt x="59301" y="68899"/>
                  <a:pt x="59301" y="68899"/>
                  <a:pt x="59301" y="68899"/>
                </a:cubicBezTo>
                <a:lnTo>
                  <a:pt x="1397" y="2009"/>
                </a:lnTo>
                <a:close/>
                <a:moveTo>
                  <a:pt x="1397" y="117703"/>
                </a:moveTo>
                <a:lnTo>
                  <a:pt x="1397" y="117703"/>
                </a:lnTo>
                <a:cubicBezTo>
                  <a:pt x="0" y="115693"/>
                  <a:pt x="0" y="113397"/>
                  <a:pt x="0" y="111387"/>
                </a:cubicBezTo>
                <a:cubicBezTo>
                  <a:pt x="0" y="8038"/>
                  <a:pt x="0" y="8038"/>
                  <a:pt x="0" y="8038"/>
                </a:cubicBezTo>
                <a:cubicBezTo>
                  <a:pt x="0" y="6028"/>
                  <a:pt x="0" y="4019"/>
                  <a:pt x="1397" y="2009"/>
                </a:cubicBezTo>
                <a:cubicBezTo>
                  <a:pt x="38136" y="54832"/>
                  <a:pt x="38136" y="54832"/>
                  <a:pt x="38136" y="54832"/>
                </a:cubicBezTo>
                <a:lnTo>
                  <a:pt x="1397" y="117703"/>
                </a:lnTo>
                <a:close/>
                <a:moveTo>
                  <a:pt x="59301" y="85263"/>
                </a:moveTo>
                <a:lnTo>
                  <a:pt x="59301" y="85263"/>
                </a:lnTo>
                <a:cubicBezTo>
                  <a:pt x="74675" y="62870"/>
                  <a:pt x="74675" y="62870"/>
                  <a:pt x="74675" y="62870"/>
                </a:cubicBezTo>
                <a:cubicBezTo>
                  <a:pt x="118402" y="117703"/>
                  <a:pt x="118402" y="117703"/>
                  <a:pt x="118402" y="117703"/>
                </a:cubicBezTo>
                <a:cubicBezTo>
                  <a:pt x="117004" y="119712"/>
                  <a:pt x="115607" y="119712"/>
                  <a:pt x="114209" y="119712"/>
                </a:cubicBezTo>
                <a:cubicBezTo>
                  <a:pt x="5590" y="119712"/>
                  <a:pt x="5590" y="119712"/>
                  <a:pt x="5590" y="119712"/>
                </a:cubicBezTo>
                <a:cubicBezTo>
                  <a:pt x="4193" y="119712"/>
                  <a:pt x="2795" y="119712"/>
                  <a:pt x="1397" y="117703"/>
                </a:cubicBezTo>
                <a:cubicBezTo>
                  <a:pt x="43727" y="62870"/>
                  <a:pt x="43727" y="62870"/>
                  <a:pt x="43727" y="62870"/>
                </a:cubicBezTo>
                <a:lnTo>
                  <a:pt x="59301" y="85263"/>
                </a:lnTo>
                <a:close/>
              </a:path>
            </a:pathLst>
          </a:custGeom>
          <a:solidFill>
            <a:srgbClr val="F25864"/>
          </a:solidFill>
          <a:ln>
            <a:noFill/>
          </a:ln>
        </p:spPr>
        <p:txBody>
          <a:bodyPr lIns="45713" tIns="22850" rIns="45713" bIns="22850" anchor="ctr"/>
          <a:lstStyle/>
          <a:p>
            <a:pPr eaLnBrk="1" fontAlgn="auto" hangingPunct="1">
              <a:spcBef>
                <a:spcPts val="0"/>
              </a:spcBef>
              <a:spcAft>
                <a:spcPts val="0"/>
              </a:spcAft>
              <a:defRPr/>
            </a:pPr>
            <a:endParaRPr>
              <a:solidFill>
                <a:schemeClr val="tx1">
                  <a:lumMod val="75000"/>
                  <a:lumOff val="25000"/>
                </a:schemeClr>
              </a:solidFill>
              <a:latin typeface="Roboto"/>
              <a:ea typeface="Roboto"/>
              <a:cs typeface="Roboto"/>
              <a:sym typeface="Roboto"/>
            </a:endParaRPr>
          </a:p>
        </p:txBody>
      </p:sp>
      <p:sp>
        <p:nvSpPr>
          <p:cNvPr id="15" name="TextBox 14"/>
          <p:cNvSpPr txBox="1"/>
          <p:nvPr/>
        </p:nvSpPr>
        <p:spPr>
          <a:xfrm>
            <a:off x="982663" y="4102100"/>
            <a:ext cx="4868862" cy="1077913"/>
          </a:xfrm>
          <a:prstGeom prst="rect">
            <a:avLst/>
          </a:prstGeom>
          <a:noFill/>
        </p:spPr>
        <p:txBody>
          <a:bodyPr>
            <a:spAutoFit/>
          </a:bodyPr>
          <a:lstStyle/>
          <a:p>
            <a:pPr eaLnBrk="1" fontAlgn="auto" hangingPunct="1">
              <a:spcBef>
                <a:spcPts val="0"/>
              </a:spcBef>
              <a:spcAft>
                <a:spcPts val="0"/>
              </a:spcAft>
              <a:defRPr/>
            </a:pPr>
            <a:r>
              <a:rPr lang="en-US" sz="3200" dirty="0">
                <a:solidFill>
                  <a:schemeClr val="tx1">
                    <a:lumMod val="75000"/>
                    <a:lumOff val="25000"/>
                  </a:schemeClr>
                </a:solidFill>
                <a:latin typeface="Lato Black" panose="020F0A02020204030203" pitchFamily="34" charset="0"/>
              </a:rPr>
              <a:t>Get I</a:t>
            </a:r>
            <a:r>
              <a:rPr lang="cs-CZ" sz="3200" dirty="0">
                <a:solidFill>
                  <a:schemeClr val="tx1">
                    <a:lumMod val="75000"/>
                    <a:lumOff val="25000"/>
                  </a:schemeClr>
                </a:solidFill>
                <a:latin typeface="Lato Black" panose="020F0A02020204030203" pitchFamily="34" charset="0"/>
              </a:rPr>
              <a:t>n</a:t>
            </a:r>
            <a:r>
              <a:rPr lang="en-US" sz="3200" dirty="0">
                <a:solidFill>
                  <a:schemeClr val="tx1">
                    <a:lumMod val="75000"/>
                    <a:lumOff val="25000"/>
                  </a:schemeClr>
                </a:solidFill>
                <a:latin typeface="Lato Black" panose="020F0A02020204030203" pitchFamily="34" charset="0"/>
              </a:rPr>
              <a:t> Touch</a:t>
            </a:r>
          </a:p>
          <a:p>
            <a:pPr eaLnBrk="1" fontAlgn="auto" hangingPunct="1">
              <a:spcBef>
                <a:spcPts val="0"/>
              </a:spcBef>
              <a:spcAft>
                <a:spcPts val="0"/>
              </a:spcAft>
              <a:defRPr/>
            </a:pPr>
            <a:r>
              <a:rPr lang="en-US" sz="3200" dirty="0">
                <a:solidFill>
                  <a:srgbClr val="F25864"/>
                </a:solidFill>
                <a:latin typeface="Lato Black" panose="020F0A02020204030203" pitchFamily="34" charset="0"/>
              </a:rPr>
              <a:t>With WG Children</a:t>
            </a:r>
            <a:endParaRPr lang="en-US" sz="2800" dirty="0">
              <a:solidFill>
                <a:srgbClr val="F25864"/>
              </a:solidFill>
              <a:latin typeface="Lato Black" panose="020F0A02020204030203" pitchFamily="34" charset="0"/>
            </a:endParaRPr>
          </a:p>
        </p:txBody>
      </p:sp>
      <p:sp>
        <p:nvSpPr>
          <p:cNvPr id="17" name="TextBox 7"/>
          <p:cNvSpPr txBox="1"/>
          <p:nvPr/>
        </p:nvSpPr>
        <p:spPr>
          <a:xfrm>
            <a:off x="7852613" y="5163990"/>
            <a:ext cx="3149693" cy="338554"/>
          </a:xfrm>
          <a:prstGeom prst="rect">
            <a:avLst/>
          </a:prstGeom>
          <a:noFill/>
        </p:spPr>
        <p:txBody>
          <a:bodyPr wrap="square">
            <a:spAutoFit/>
          </a:bodyPr>
          <a:lstStyle/>
          <a:p>
            <a:pPr eaLnBrk="1" fontAlgn="auto" hangingPunct="1">
              <a:spcBef>
                <a:spcPts val="0"/>
              </a:spcBef>
              <a:spcAft>
                <a:spcPts val="0"/>
              </a:spcAft>
              <a:buClr>
                <a:schemeClr val="tx1">
                  <a:lumMod val="75000"/>
                  <a:lumOff val="25000"/>
                </a:schemeClr>
              </a:buClr>
              <a:buSzPct val="150000"/>
              <a:defRPr/>
            </a:pPr>
            <a:r>
              <a:rPr lang="cs-CZ" sz="1600" b="1" dirty="0" err="1">
                <a:solidFill>
                  <a:schemeClr val="bg1"/>
                </a:solidFill>
                <a:cs typeface="Poppins" panose="00000500000000000000" pitchFamily="2" charset="0"/>
              </a:rPr>
              <a:t>Thank</a:t>
            </a:r>
            <a:r>
              <a:rPr lang="cs-CZ" sz="1600" b="1" dirty="0">
                <a:solidFill>
                  <a:schemeClr val="bg1"/>
                </a:solidFill>
                <a:cs typeface="Poppins" panose="00000500000000000000" pitchFamily="2" charset="0"/>
              </a:rPr>
              <a:t> </a:t>
            </a:r>
            <a:r>
              <a:rPr lang="cs-CZ" sz="1600" b="1" dirty="0" err="1">
                <a:solidFill>
                  <a:schemeClr val="bg1"/>
                </a:solidFill>
                <a:cs typeface="Poppins" panose="00000500000000000000" pitchFamily="2" charset="0"/>
              </a:rPr>
              <a:t>you</a:t>
            </a:r>
            <a:r>
              <a:rPr lang="cs-CZ" sz="1600" b="1" dirty="0">
                <a:solidFill>
                  <a:schemeClr val="bg1"/>
                </a:solidFill>
                <a:cs typeface="Poppins" panose="00000500000000000000" pitchFamily="2" charset="0"/>
              </a:rPr>
              <a:t> </a:t>
            </a:r>
            <a:r>
              <a:rPr lang="cs-CZ" sz="1600" b="1" dirty="0" err="1">
                <a:solidFill>
                  <a:schemeClr val="bg1"/>
                </a:solidFill>
                <a:cs typeface="Poppins" panose="00000500000000000000" pitchFamily="2" charset="0"/>
              </a:rPr>
              <a:t>for</a:t>
            </a:r>
            <a:r>
              <a:rPr lang="cs-CZ" sz="1600" b="1" dirty="0">
                <a:solidFill>
                  <a:schemeClr val="bg1"/>
                </a:solidFill>
                <a:cs typeface="Poppins" panose="00000500000000000000" pitchFamily="2" charset="0"/>
              </a:rPr>
              <a:t> </a:t>
            </a:r>
            <a:r>
              <a:rPr lang="cs-CZ" sz="1600" b="1" dirty="0" err="1">
                <a:solidFill>
                  <a:schemeClr val="bg1"/>
                </a:solidFill>
                <a:cs typeface="Poppins" panose="00000500000000000000" pitchFamily="2" charset="0"/>
              </a:rPr>
              <a:t>your</a:t>
            </a:r>
            <a:r>
              <a:rPr lang="cs-CZ" sz="1600" b="1" dirty="0">
                <a:solidFill>
                  <a:schemeClr val="bg1"/>
                </a:solidFill>
                <a:cs typeface="Poppins" panose="00000500000000000000" pitchFamily="2" charset="0"/>
              </a:rPr>
              <a:t> </a:t>
            </a:r>
            <a:r>
              <a:rPr lang="cs-CZ" sz="1600" b="1" dirty="0" err="1">
                <a:solidFill>
                  <a:schemeClr val="bg1"/>
                </a:solidFill>
                <a:cs typeface="Poppins" panose="00000500000000000000" pitchFamily="2" charset="0"/>
              </a:rPr>
              <a:t>attention</a:t>
            </a:r>
            <a:r>
              <a:rPr lang="cs-CZ" sz="1600" b="1" dirty="0">
                <a:solidFill>
                  <a:schemeClr val="bg1"/>
                </a:solidFill>
                <a:cs typeface="Poppins" panose="00000500000000000000" pitchFamily="2" charset="0"/>
              </a:rPr>
              <a:t>!</a:t>
            </a:r>
            <a:endParaRPr lang="en-US" sz="1600" b="1" dirty="0">
              <a:solidFill>
                <a:schemeClr val="bg1"/>
              </a:solidFill>
              <a:cs typeface="Poppins" panose="00000500000000000000" pitchFamily="2" charset="0"/>
            </a:endParaRPr>
          </a:p>
        </p:txBody>
      </p:sp>
    </p:spTree>
    <p:extLst>
      <p:ext uri="{BB962C8B-B14F-4D97-AF65-F5344CB8AC3E}">
        <p14:creationId xmlns:p14="http://schemas.microsoft.com/office/powerpoint/2010/main" val="341152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71021" y="-91536"/>
            <a:ext cx="12272448" cy="7096018"/>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1754188" y="1360149"/>
            <a:ext cx="8683625" cy="584775"/>
          </a:xfrm>
          <a:prstGeom prst="rect">
            <a:avLst/>
          </a:prstGeom>
          <a:noFill/>
        </p:spPr>
        <p:txBody>
          <a:bodyPr>
            <a:spAutoFit/>
          </a:bodyPr>
          <a:lstStyle/>
          <a:p>
            <a:pPr algn="ctr" eaLnBrk="1" fontAlgn="auto" hangingPunct="1">
              <a:spcBef>
                <a:spcPts val="0"/>
              </a:spcBef>
              <a:spcAft>
                <a:spcPts val="0"/>
              </a:spcAft>
              <a:defRPr/>
            </a:pPr>
            <a:r>
              <a:rPr lang="cs-CZ" sz="3200" spc="300" dirty="0">
                <a:solidFill>
                  <a:schemeClr val="bg1"/>
                </a:solidFill>
                <a:latin typeface="Lato Black" panose="020F0A02020204030203" pitchFamily="34" charset="0"/>
                <a:cs typeface="Poppins SemiBold" panose="00000700000000000000" pitchFamily="2" charset="0"/>
              </a:rPr>
              <a:t>WG CHILDREN</a:t>
            </a:r>
            <a:endParaRPr lang="en-US" sz="3200" spc="300" dirty="0">
              <a:solidFill>
                <a:schemeClr val="bg1"/>
              </a:solidFill>
              <a:latin typeface="Lato Black" panose="020F0A02020204030203" pitchFamily="34" charset="0"/>
              <a:cs typeface="Poppins SemiBold" panose="00000700000000000000" pitchFamily="2" charset="0"/>
            </a:endParaRPr>
          </a:p>
        </p:txBody>
      </p:sp>
      <p:sp>
        <p:nvSpPr>
          <p:cNvPr id="6" name="TextBox 5"/>
          <p:cNvSpPr txBox="1"/>
          <p:nvPr/>
        </p:nvSpPr>
        <p:spPr>
          <a:xfrm>
            <a:off x="4540835" y="2363279"/>
            <a:ext cx="5010150" cy="2862322"/>
          </a:xfrm>
          <a:prstGeom prst="rect">
            <a:avLst/>
          </a:prstGeom>
          <a:noFill/>
        </p:spPr>
        <p:txBody>
          <a:bodyPr>
            <a:spAutoFit/>
          </a:bodyPr>
          <a:lstStyle/>
          <a:p>
            <a:pPr>
              <a:buClr>
                <a:schemeClr val="tx1">
                  <a:lumMod val="75000"/>
                  <a:lumOff val="25000"/>
                </a:schemeClr>
              </a:buClr>
              <a:buSzPct val="150000"/>
              <a:defRPr/>
            </a:pPr>
            <a:r>
              <a:rPr lang="en-US" b="1" dirty="0">
                <a:solidFill>
                  <a:schemeClr val="bg1"/>
                </a:solidFill>
                <a:cs typeface="Poppins" panose="00000500000000000000" pitchFamily="2" charset="0"/>
              </a:rPr>
              <a:t>Manuela Caramujo </a:t>
            </a:r>
            <a:r>
              <a:rPr lang="cs-CZ" b="1" dirty="0">
                <a:solidFill>
                  <a:schemeClr val="bg1"/>
                </a:solidFill>
                <a:cs typeface="Poppins" panose="00000500000000000000" pitchFamily="2" charset="0"/>
              </a:rPr>
              <a:t>(co-</a:t>
            </a:r>
            <a:r>
              <a:rPr lang="en-US" b="1" dirty="0">
                <a:solidFill>
                  <a:schemeClr val="bg1"/>
                </a:solidFill>
                <a:cs typeface="Poppins" panose="00000500000000000000" pitchFamily="2" charset="0"/>
              </a:rPr>
              <a:t>chair</a:t>
            </a:r>
            <a:r>
              <a:rPr lang="cs-CZ" b="1" dirty="0">
                <a:solidFill>
                  <a:schemeClr val="bg1"/>
                </a:solidFill>
                <a:cs typeface="Poppins" panose="00000500000000000000" pitchFamily="2" charset="0"/>
              </a:rPr>
              <a:t>),</a:t>
            </a:r>
            <a:r>
              <a:rPr lang="en-US" b="1" dirty="0">
                <a:solidFill>
                  <a:schemeClr val="bg1"/>
                </a:solidFill>
                <a:cs typeface="Poppins" panose="00000500000000000000" pitchFamily="2" charset="0"/>
              </a:rPr>
              <a:t> PT</a:t>
            </a:r>
            <a:endParaRPr lang="cs-CZ" b="1" dirty="0">
              <a:solidFill>
                <a:schemeClr val="bg1"/>
              </a:solidFill>
              <a:cs typeface="Poppins" panose="00000500000000000000" pitchFamily="2" charset="0"/>
            </a:endParaRPr>
          </a:p>
          <a:p>
            <a:pPr>
              <a:buClr>
                <a:schemeClr val="tx1">
                  <a:lumMod val="75000"/>
                  <a:lumOff val="25000"/>
                </a:schemeClr>
              </a:buClr>
              <a:buSzPct val="150000"/>
              <a:defRPr/>
            </a:pPr>
            <a:r>
              <a:rPr lang="en-US" b="1" dirty="0">
                <a:solidFill>
                  <a:schemeClr val="bg1"/>
                </a:solidFill>
                <a:cs typeface="Poppins" panose="00000500000000000000" pitchFamily="2" charset="0"/>
              </a:rPr>
              <a:t>Revaldo Walters</a:t>
            </a:r>
            <a:r>
              <a:rPr lang="cs-CZ" b="1" dirty="0">
                <a:solidFill>
                  <a:schemeClr val="bg1"/>
                </a:solidFill>
                <a:cs typeface="Poppins" panose="00000500000000000000" pitchFamily="2" charset="0"/>
              </a:rPr>
              <a:t> (co-</a:t>
            </a:r>
            <a:r>
              <a:rPr lang="cs-CZ" b="1" dirty="0" err="1">
                <a:solidFill>
                  <a:schemeClr val="bg1"/>
                </a:solidFill>
                <a:cs typeface="Poppins" panose="00000500000000000000" pitchFamily="2" charset="0"/>
              </a:rPr>
              <a:t>chair</a:t>
            </a:r>
            <a:r>
              <a:rPr lang="cs-CZ" b="1" dirty="0">
                <a:solidFill>
                  <a:schemeClr val="bg1"/>
                </a:solidFill>
                <a:cs typeface="Poppins" panose="00000500000000000000" pitchFamily="2" charset="0"/>
              </a:rPr>
              <a:t>)</a:t>
            </a:r>
            <a:r>
              <a:rPr lang="en-US" b="1" dirty="0">
                <a:solidFill>
                  <a:schemeClr val="bg1"/>
                </a:solidFill>
                <a:cs typeface="Poppins" panose="00000500000000000000" pitchFamily="2" charset="0"/>
              </a:rPr>
              <a:t>, UK</a:t>
            </a:r>
          </a:p>
          <a:p>
            <a:pPr>
              <a:buClr>
                <a:schemeClr val="tx1">
                  <a:lumMod val="75000"/>
                  <a:lumOff val="25000"/>
                </a:schemeClr>
              </a:buClr>
              <a:buSzPct val="150000"/>
              <a:defRPr/>
            </a:pPr>
            <a:r>
              <a:rPr lang="en-US" b="1" dirty="0">
                <a:solidFill>
                  <a:schemeClr val="bg1"/>
                </a:solidFill>
                <a:cs typeface="Poppins" panose="00000500000000000000" pitchFamily="2" charset="0"/>
              </a:rPr>
              <a:t>Maria Devolx, BE </a:t>
            </a:r>
          </a:p>
          <a:p>
            <a:pPr>
              <a:buClr>
                <a:schemeClr val="tx1">
                  <a:lumMod val="75000"/>
                  <a:lumOff val="25000"/>
                </a:schemeClr>
              </a:buClr>
              <a:buSzPct val="150000"/>
              <a:defRPr/>
            </a:pPr>
            <a:r>
              <a:rPr lang="en-US" b="1" dirty="0">
                <a:solidFill>
                  <a:schemeClr val="bg1"/>
                </a:solidFill>
                <a:cs typeface="Poppins" panose="00000500000000000000" pitchFamily="2" charset="0"/>
              </a:rPr>
              <a:t>Petra Horakova Kristofova, CZ</a:t>
            </a:r>
          </a:p>
          <a:p>
            <a:pPr>
              <a:buClr>
                <a:schemeClr val="tx1">
                  <a:lumMod val="75000"/>
                  <a:lumOff val="25000"/>
                </a:schemeClr>
              </a:buClr>
              <a:buSzPct val="150000"/>
              <a:defRPr/>
            </a:pPr>
            <a:r>
              <a:rPr lang="en-US" b="1" dirty="0" err="1">
                <a:solidFill>
                  <a:schemeClr val="bg1"/>
                </a:solidFill>
                <a:cs typeface="Poppins" panose="00000500000000000000" pitchFamily="2" charset="0"/>
              </a:rPr>
              <a:t>Liliam</a:t>
            </a:r>
            <a:r>
              <a:rPr lang="en-US" b="1" dirty="0">
                <a:solidFill>
                  <a:schemeClr val="bg1"/>
                </a:solidFill>
                <a:cs typeface="Poppins" panose="00000500000000000000" pitchFamily="2" charset="0"/>
              </a:rPr>
              <a:t> </a:t>
            </a:r>
            <a:r>
              <a:rPr lang="en-US" b="1" dirty="0" err="1">
                <a:solidFill>
                  <a:schemeClr val="bg1"/>
                </a:solidFill>
                <a:cs typeface="Poppins" panose="00000500000000000000" pitchFamily="2" charset="0"/>
              </a:rPr>
              <a:t>Pallum</a:t>
            </a:r>
            <a:r>
              <a:rPr lang="en-US" b="1" dirty="0">
                <a:solidFill>
                  <a:schemeClr val="bg1"/>
                </a:solidFill>
                <a:cs typeface="Poppins" panose="00000500000000000000" pitchFamily="2" charset="0"/>
              </a:rPr>
              <a:t>, EE</a:t>
            </a:r>
          </a:p>
          <a:p>
            <a:pPr>
              <a:buClr>
                <a:schemeClr val="tx1">
                  <a:lumMod val="75000"/>
                  <a:lumOff val="25000"/>
                </a:schemeClr>
              </a:buClr>
              <a:buSzPct val="150000"/>
              <a:defRPr/>
            </a:pPr>
            <a:r>
              <a:rPr lang="en-US" b="1" dirty="0">
                <a:solidFill>
                  <a:schemeClr val="bg1"/>
                </a:solidFill>
                <a:cs typeface="Poppins" panose="00000500000000000000" pitchFamily="2" charset="0"/>
              </a:rPr>
              <a:t>Elisabeth Riecken, AT </a:t>
            </a:r>
          </a:p>
          <a:p>
            <a:pPr>
              <a:buClr>
                <a:schemeClr val="tx1">
                  <a:lumMod val="75000"/>
                  <a:lumOff val="25000"/>
                </a:schemeClr>
              </a:buClr>
              <a:buSzPct val="150000"/>
              <a:defRPr/>
            </a:pPr>
            <a:r>
              <a:rPr lang="en-US" b="1" dirty="0">
                <a:solidFill>
                  <a:schemeClr val="bg1"/>
                </a:solidFill>
                <a:cs typeface="Poppins" panose="00000500000000000000" pitchFamily="2" charset="0"/>
              </a:rPr>
              <a:t>Anna </a:t>
            </a:r>
            <a:r>
              <a:rPr lang="en-US" b="1" dirty="0" err="1">
                <a:solidFill>
                  <a:schemeClr val="bg1"/>
                </a:solidFill>
                <a:cs typeface="Poppins" panose="00000500000000000000" pitchFamily="2" charset="0"/>
              </a:rPr>
              <a:t>Shrubsole</a:t>
            </a:r>
            <a:r>
              <a:rPr lang="en-US" b="1" dirty="0">
                <a:solidFill>
                  <a:schemeClr val="bg1"/>
                </a:solidFill>
                <a:cs typeface="Poppins" panose="00000500000000000000" pitchFamily="2" charset="0"/>
              </a:rPr>
              <a:t>, UK </a:t>
            </a:r>
            <a:endParaRPr lang="cs-CZ" b="1" dirty="0">
              <a:solidFill>
                <a:schemeClr val="bg1"/>
              </a:solidFill>
              <a:cs typeface="Poppins" panose="00000500000000000000" pitchFamily="2" charset="0"/>
            </a:endParaRPr>
          </a:p>
          <a:p>
            <a:pPr>
              <a:buClr>
                <a:schemeClr val="tx1">
                  <a:lumMod val="75000"/>
                  <a:lumOff val="25000"/>
                </a:schemeClr>
              </a:buClr>
              <a:buSzPct val="150000"/>
              <a:defRPr/>
            </a:pPr>
            <a:endParaRPr lang="cs-CZ" b="1" dirty="0">
              <a:solidFill>
                <a:schemeClr val="bg1"/>
              </a:solidFill>
              <a:cs typeface="Poppins" panose="00000500000000000000" pitchFamily="2" charset="0"/>
            </a:endParaRPr>
          </a:p>
          <a:p>
            <a:pPr>
              <a:buClr>
                <a:schemeClr val="tx1">
                  <a:lumMod val="75000"/>
                  <a:lumOff val="25000"/>
                </a:schemeClr>
              </a:buClr>
              <a:buSzPct val="150000"/>
              <a:defRPr/>
            </a:pPr>
            <a:endParaRPr lang="en-US" b="1" dirty="0">
              <a:solidFill>
                <a:schemeClr val="bg1"/>
              </a:solidFill>
              <a:cs typeface="Poppins" panose="00000500000000000000" pitchFamily="2" charset="0"/>
            </a:endParaRPr>
          </a:p>
          <a:p>
            <a:pPr lvl="0" algn="ctr">
              <a:defRPr sz="1800" b="0" i="0" u="none" strike="noStrike" kern="0" cap="none" spc="0" baseline="0">
                <a:solidFill>
                  <a:srgbClr val="000000"/>
                </a:solidFill>
                <a:uFillTx/>
              </a:defRPr>
            </a:pPr>
            <a:endParaRPr lang="es-ES"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Fußzeilenplatzhalter 2"/>
          <p:cNvSpPr txBox="1"/>
          <p:nvPr/>
        </p:nvSpPr>
        <p:spPr>
          <a:xfrm>
            <a:off x="3431706" y="6356351"/>
            <a:ext cx="6264691"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1" u="none" strike="noStrike" kern="1200" cap="none" spc="0" baseline="0" dirty="0">
                <a:solidFill>
                  <a:srgbClr val="D9D9D9"/>
                </a:solidFill>
                <a:uFillTx/>
                <a:latin typeface="Calibri"/>
                <a:cs typeface="Arial"/>
              </a:rPr>
              <a:t>EUFASA AISBL - European Union Foreign Affairs Spouses Partners and Families Association</a:t>
            </a:r>
            <a:endParaRPr lang="sv-SE" sz="1100" b="0" i="1" u="none" strike="noStrike" kern="1200" cap="none" spc="0" baseline="0" dirty="0">
              <a:solidFill>
                <a:srgbClr val="D9D9D9"/>
              </a:solidFill>
              <a:uFillTx/>
              <a:latin typeface="Calibri"/>
              <a:cs typeface="Arial"/>
            </a:endParaRPr>
          </a:p>
        </p:txBody>
      </p:sp>
      <p:sp>
        <p:nvSpPr>
          <p:cNvPr id="8" name="CuadroTexto 3"/>
          <p:cNvSpPr txBox="1"/>
          <p:nvPr/>
        </p:nvSpPr>
        <p:spPr>
          <a:xfrm>
            <a:off x="6096003" y="5415378"/>
            <a:ext cx="5095786"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3398" y="4942780"/>
            <a:ext cx="1212499" cy="1143978"/>
          </a:xfrm>
          <a:prstGeom prst="rect">
            <a:avLst/>
          </a:prstGeom>
        </p:spPr>
      </p:pic>
    </p:spTree>
    <p:extLst>
      <p:ext uri="{BB962C8B-B14F-4D97-AF65-F5344CB8AC3E}">
        <p14:creationId xmlns:p14="http://schemas.microsoft.com/office/powerpoint/2010/main" val="186976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9538" y="0"/>
            <a:ext cx="3192462" cy="685800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A0AE"/>
              </a:solidFill>
            </a:endParaRPr>
          </a:p>
        </p:txBody>
      </p:sp>
      <p:sp>
        <p:nvSpPr>
          <p:cNvPr id="7" name="TextBox 6"/>
          <p:cNvSpPr txBox="1"/>
          <p:nvPr/>
        </p:nvSpPr>
        <p:spPr>
          <a:xfrm>
            <a:off x="1044575" y="2278077"/>
            <a:ext cx="5254949" cy="2564356"/>
          </a:xfrm>
          <a:prstGeom prst="rect">
            <a:avLst/>
          </a:prstGeom>
          <a:noFill/>
        </p:spPr>
        <p:txBody>
          <a:bodyPr wrap="square">
            <a:spAutoFit/>
          </a:bodyPr>
          <a:lstStyle/>
          <a:p>
            <a:pPr algn="just" eaLnBrk="1" fontAlgn="auto" hangingPunct="1">
              <a:spcBef>
                <a:spcPts val="0"/>
              </a:spcBef>
              <a:spcAft>
                <a:spcPts val="0"/>
              </a:spcAft>
              <a:defRPr/>
            </a:pPr>
            <a:r>
              <a:rPr lang="en-US" sz="2000" dirty="0"/>
              <a:t>“</a:t>
            </a:r>
            <a:r>
              <a:rPr lang="cs-CZ" sz="2000" dirty="0"/>
              <a:t>T</a:t>
            </a:r>
            <a:r>
              <a:rPr lang="en-US" sz="2000" dirty="0"/>
              <a:t>he ability of societies, institutions, groups and individuals to engage, on a regular basis, with more than one language in their day-to-day lives” (European Commission, 2007: 6).</a:t>
            </a:r>
            <a:endParaRPr lang="cs-CZ" sz="2000" dirty="0"/>
          </a:p>
          <a:p>
            <a:pPr>
              <a:defRPr/>
            </a:pPr>
            <a:endParaRPr lang="cs-CZ" sz="1600" dirty="0"/>
          </a:p>
          <a:p>
            <a:pPr>
              <a:defRPr/>
            </a:pPr>
            <a:r>
              <a:rPr lang="cs-CZ" sz="1600" dirty="0"/>
              <a:t>Source: </a:t>
            </a:r>
            <a:br>
              <a:rPr lang="cs-CZ" sz="1600" dirty="0"/>
            </a:br>
            <a:r>
              <a:rPr lang="en-US" sz="1400" u="none" strike="noStrike" dirty="0">
                <a:solidFill>
                  <a:srgbClr val="000000"/>
                </a:solidFill>
                <a:effectLst/>
                <a:latin typeface="Arial" panose="020B0604020202020204" pitchFamily="34" charset="0"/>
                <a:ea typeface="Times New Roman" panose="02020603050405020304" pitchFamily="18" charset="0"/>
                <a:hlinkClick r:id="rId2"/>
              </a:rPr>
              <a:t>International Encyclopedia of Education</a:t>
            </a:r>
            <a:r>
              <a:rPr lang="cs-CZ" sz="1400" dirty="0">
                <a:solidFill>
                  <a:srgbClr val="000000"/>
                </a:solidFill>
                <a:latin typeface="Arial" panose="020B0604020202020204" pitchFamily="34" charset="0"/>
                <a:ea typeface="Times New Roman" panose="02020603050405020304" pitchFamily="18" charset="0"/>
                <a:hlinkClick r:id="rId2"/>
              </a:rPr>
              <a:t> </a:t>
            </a:r>
            <a:r>
              <a:rPr lang="en-US" sz="1400" u="none" strike="noStrike" dirty="0">
                <a:solidFill>
                  <a:srgbClr val="000000"/>
                </a:solidFill>
                <a:effectLst/>
                <a:latin typeface="Arial" panose="020B0604020202020204" pitchFamily="34" charset="0"/>
                <a:ea typeface="Times New Roman" panose="02020603050405020304" pitchFamily="18" charset="0"/>
                <a:hlinkClick r:id="rId2"/>
              </a:rPr>
              <a:t>(Fourth Edition), 2023</a:t>
            </a:r>
            <a:endParaRPr lang="pt-PT" sz="1400" dirty="0">
              <a:effectLst/>
              <a:latin typeface="Times New Roman" panose="02020603050405020304" pitchFamily="18" charset="0"/>
              <a:ea typeface="Times New Roman" panose="02020603050405020304" pitchFamily="18" charset="0"/>
            </a:endParaRPr>
          </a:p>
          <a:p>
            <a:pPr algn="just" eaLnBrk="1" fontAlgn="auto" hangingPunct="1">
              <a:spcBef>
                <a:spcPts val="0"/>
              </a:spcBef>
              <a:spcAft>
                <a:spcPts val="0"/>
              </a:spcAft>
              <a:defRPr/>
            </a:pPr>
            <a:endParaRPr lang="en-US" sz="2000" dirty="0"/>
          </a:p>
          <a:p>
            <a:pPr algn="just" eaLnBrk="1" fontAlgn="auto" hangingPunct="1">
              <a:lnSpc>
                <a:spcPct val="150000"/>
              </a:lnSpc>
              <a:spcBef>
                <a:spcPts val="0"/>
              </a:spcBef>
              <a:spcAft>
                <a:spcPts val="0"/>
              </a:spcAft>
              <a:defRPr/>
            </a:pPr>
            <a:endParaRPr lang="en-ID" sz="1100" dirty="0">
              <a:solidFill>
                <a:schemeClr val="tx1">
                  <a:lumMod val="75000"/>
                  <a:lumOff val="25000"/>
                </a:schemeClr>
              </a:solidFill>
              <a:latin typeface="Montserrat" panose="00000500000000000000" pitchFamily="2" charset="0"/>
              <a:ea typeface="Open Sans" panose="020B0606030504020204" pitchFamily="34" charset="0"/>
              <a:cs typeface="Open Sans" panose="020B0606030504020204" pitchFamily="34" charset="0"/>
            </a:endParaRPr>
          </a:p>
        </p:txBody>
      </p:sp>
      <p:sp>
        <p:nvSpPr>
          <p:cNvPr id="9" name="TextBox 8"/>
          <p:cNvSpPr txBox="1"/>
          <p:nvPr/>
        </p:nvSpPr>
        <p:spPr>
          <a:xfrm>
            <a:off x="1044575" y="867166"/>
            <a:ext cx="5051425" cy="584775"/>
          </a:xfrm>
          <a:prstGeom prst="rect">
            <a:avLst/>
          </a:prstGeom>
          <a:noFill/>
        </p:spPr>
        <p:txBody>
          <a:bodyPr>
            <a:spAutoFit/>
          </a:bodyPr>
          <a:lstStyle/>
          <a:p>
            <a:pPr eaLnBrk="1" fontAlgn="auto" hangingPunct="1">
              <a:spcBef>
                <a:spcPts val="0"/>
              </a:spcBef>
              <a:spcAft>
                <a:spcPts val="0"/>
              </a:spcAft>
              <a:defRPr/>
            </a:pPr>
            <a:r>
              <a:rPr lang="cs-CZ" sz="3200" dirty="0" err="1">
                <a:solidFill>
                  <a:srgbClr val="00A0AE"/>
                </a:solidFill>
                <a:latin typeface="Lato Black" panose="020F0A02020204030203" pitchFamily="34" charset="0"/>
              </a:rPr>
              <a:t>Multilingualism</a:t>
            </a:r>
            <a:endParaRPr lang="en-US" sz="3200" dirty="0">
              <a:solidFill>
                <a:srgbClr val="00A0AE"/>
              </a:solidFill>
              <a:latin typeface="Lato Black" panose="020F0A02020204030203" pitchFamily="34" charset="0"/>
            </a:endParaRPr>
          </a:p>
        </p:txBody>
      </p:sp>
      <p:sp>
        <p:nvSpPr>
          <p:cNvPr id="11" name="TextBox 8"/>
          <p:cNvSpPr txBox="1"/>
          <p:nvPr/>
        </p:nvSpPr>
        <p:spPr>
          <a:xfrm>
            <a:off x="1504733" y="6858000"/>
            <a:ext cx="5051425" cy="830997"/>
          </a:xfrm>
          <a:prstGeom prst="rect">
            <a:avLst/>
          </a:prstGeom>
          <a:noFill/>
        </p:spPr>
        <p:txBody>
          <a:bodyPr>
            <a:spAutoFit/>
          </a:bodyPr>
          <a:lstStyle/>
          <a:p>
            <a:pPr algn="r" eaLnBrk="1" fontAlgn="auto" hangingPunct="1">
              <a:spcBef>
                <a:spcPts val="0"/>
              </a:spcBef>
              <a:spcAft>
                <a:spcPts val="0"/>
              </a:spcAft>
              <a:defRPr/>
            </a:pPr>
            <a:r>
              <a:rPr lang="cs-CZ" sz="2400" dirty="0" err="1">
                <a:solidFill>
                  <a:srgbClr val="7366AB"/>
                </a:solidFill>
                <a:latin typeface="Lato Black" panose="020F0A02020204030203" pitchFamily="34" charset="0"/>
              </a:rPr>
              <a:t>Mental</a:t>
            </a:r>
            <a:r>
              <a:rPr lang="cs-CZ" sz="2400" dirty="0">
                <a:solidFill>
                  <a:srgbClr val="7366AB"/>
                </a:solidFill>
                <a:latin typeface="Lato Black" panose="020F0A02020204030203" pitchFamily="34" charset="0"/>
              </a:rPr>
              <a:t> </a:t>
            </a:r>
            <a:r>
              <a:rPr lang="cs-CZ" sz="2400" dirty="0" err="1">
                <a:solidFill>
                  <a:srgbClr val="7366AB"/>
                </a:solidFill>
                <a:latin typeface="Lato Black" panose="020F0A02020204030203" pitchFamily="34" charset="0"/>
              </a:rPr>
              <a:t>health</a:t>
            </a:r>
            <a:r>
              <a:rPr lang="cs-CZ" sz="2400" dirty="0">
                <a:solidFill>
                  <a:srgbClr val="7366AB"/>
                </a:solidFill>
                <a:latin typeface="Lato Black" panose="020F0A02020204030203" pitchFamily="34" charset="0"/>
              </a:rPr>
              <a:t> </a:t>
            </a:r>
            <a:r>
              <a:rPr lang="cs-CZ" sz="2400" dirty="0" err="1">
                <a:solidFill>
                  <a:srgbClr val="7366AB"/>
                </a:solidFill>
                <a:latin typeface="Lato Black" panose="020F0A02020204030203" pitchFamily="34" charset="0"/>
              </a:rPr>
              <a:t>of</a:t>
            </a:r>
            <a:r>
              <a:rPr lang="cs-CZ" sz="2400" dirty="0">
                <a:solidFill>
                  <a:srgbClr val="7366AB"/>
                </a:solidFill>
                <a:latin typeface="Lato Black" panose="020F0A02020204030203" pitchFamily="34" charset="0"/>
              </a:rPr>
              <a:t> </a:t>
            </a:r>
            <a:r>
              <a:rPr lang="cs-CZ" sz="2400" dirty="0" err="1">
                <a:solidFill>
                  <a:srgbClr val="7366AB"/>
                </a:solidFill>
                <a:latin typeface="Lato Black" panose="020F0A02020204030203" pitchFamily="34" charset="0"/>
              </a:rPr>
              <a:t>children</a:t>
            </a:r>
            <a:endParaRPr lang="cs-CZ" sz="2400" dirty="0">
              <a:solidFill>
                <a:srgbClr val="7366AB"/>
              </a:solidFill>
              <a:latin typeface="Lato Black" panose="020F0A02020204030203" pitchFamily="34" charset="0"/>
            </a:endParaRPr>
          </a:p>
          <a:p>
            <a:pPr algn="r" eaLnBrk="1" fontAlgn="auto" hangingPunct="1">
              <a:spcBef>
                <a:spcPts val="0"/>
              </a:spcBef>
              <a:spcAft>
                <a:spcPts val="0"/>
              </a:spcAft>
              <a:defRPr/>
            </a:pPr>
            <a:r>
              <a:rPr lang="cs-CZ" sz="2400" dirty="0">
                <a:solidFill>
                  <a:srgbClr val="7366AB"/>
                </a:solidFill>
                <a:latin typeface="Lato Black" panose="020F0A02020204030203" pitchFamily="34" charset="0"/>
              </a:rPr>
              <a:t>IS </a:t>
            </a:r>
            <a:r>
              <a:rPr lang="cs-CZ" sz="2400" dirty="0" err="1">
                <a:solidFill>
                  <a:srgbClr val="7366AB"/>
                </a:solidFill>
                <a:latin typeface="Lato Black" panose="020F0A02020204030203" pitchFamily="34" charset="0"/>
              </a:rPr>
              <a:t>an</a:t>
            </a:r>
            <a:r>
              <a:rPr lang="cs-CZ" sz="2400" dirty="0">
                <a:solidFill>
                  <a:srgbClr val="7366AB"/>
                </a:solidFill>
                <a:latin typeface="Lato Black" panose="020F0A02020204030203" pitchFamily="34" charset="0"/>
              </a:rPr>
              <a:t> </a:t>
            </a:r>
            <a:r>
              <a:rPr lang="cs-CZ" sz="2400" dirty="0" err="1">
                <a:solidFill>
                  <a:srgbClr val="7366AB"/>
                </a:solidFill>
                <a:latin typeface="Lato Black" panose="020F0A02020204030203" pitchFamily="34" charset="0"/>
              </a:rPr>
              <a:t>important</a:t>
            </a:r>
            <a:r>
              <a:rPr lang="cs-CZ" sz="2400" dirty="0">
                <a:solidFill>
                  <a:srgbClr val="7366AB"/>
                </a:solidFill>
                <a:latin typeface="Lato Black" panose="020F0A02020204030203" pitchFamily="34" charset="0"/>
              </a:rPr>
              <a:t> </a:t>
            </a:r>
            <a:r>
              <a:rPr lang="cs-CZ" sz="2400" dirty="0" err="1">
                <a:solidFill>
                  <a:srgbClr val="7366AB"/>
                </a:solidFill>
                <a:latin typeface="Lato Black" panose="020F0A02020204030203" pitchFamily="34" charset="0"/>
              </a:rPr>
              <a:t>topic</a:t>
            </a:r>
            <a:r>
              <a:rPr lang="cs-CZ" sz="2400" dirty="0">
                <a:solidFill>
                  <a:srgbClr val="7366AB"/>
                </a:solidFill>
                <a:latin typeface="Lato Black" panose="020F0A02020204030203" pitchFamily="34" charset="0"/>
              </a:rPr>
              <a:t>.</a:t>
            </a:r>
            <a:endParaRPr lang="en-US" sz="2400" dirty="0">
              <a:solidFill>
                <a:srgbClr val="7366AB"/>
              </a:solidFill>
              <a:latin typeface="Lato Black" panose="020F0A02020204030203" pitchFamily="34" charset="0"/>
            </a:endParaRPr>
          </a:p>
        </p:txBody>
      </p:sp>
      <p:sp>
        <p:nvSpPr>
          <p:cNvPr id="2" name="TextBox 6">
            <a:extLst>
              <a:ext uri="{FF2B5EF4-FFF2-40B4-BE49-F238E27FC236}">
                <a16:creationId xmlns:a16="http://schemas.microsoft.com/office/drawing/2014/main" id="{4D1758FA-B383-C306-A502-B005F32EE82B}"/>
              </a:ext>
            </a:extLst>
          </p:cNvPr>
          <p:cNvSpPr txBox="1"/>
          <p:nvPr/>
        </p:nvSpPr>
        <p:spPr>
          <a:xfrm>
            <a:off x="1044575" y="4797963"/>
            <a:ext cx="6862296" cy="1240917"/>
          </a:xfrm>
          <a:prstGeom prst="rect">
            <a:avLst/>
          </a:prstGeom>
          <a:noFill/>
        </p:spPr>
        <p:txBody>
          <a:bodyPr wrap="square">
            <a:spAutoFit/>
          </a:bodyPr>
          <a:lstStyle/>
          <a:p>
            <a:pPr marL="342900" indent="-342900">
              <a:buFont typeface="Arial" panose="020B0604020202020204" pitchFamily="34" charset="0"/>
              <a:buChar char="•"/>
            </a:pPr>
            <a:r>
              <a:rPr lang="pt-PT" sz="2000" dirty="0"/>
              <a:t>Social language (family and friends)</a:t>
            </a:r>
            <a:r>
              <a:rPr lang="cs-CZ" sz="2000" dirty="0"/>
              <a:t> </a:t>
            </a:r>
            <a:r>
              <a:rPr lang="pt-PT" sz="2000" dirty="0"/>
              <a:t> / academic</a:t>
            </a:r>
            <a:r>
              <a:rPr lang="cs-CZ" sz="2000" dirty="0"/>
              <a:t> </a:t>
            </a:r>
            <a:r>
              <a:rPr lang="pt-PT" sz="2000" dirty="0"/>
              <a:t>language</a:t>
            </a:r>
          </a:p>
          <a:p>
            <a:pPr marL="342900" indent="-342900">
              <a:buFont typeface="Arial" panose="020B0604020202020204" pitchFamily="34" charset="0"/>
              <a:buChar char="•"/>
            </a:pPr>
            <a:r>
              <a:rPr lang="pt-PT" sz="2000" dirty="0"/>
              <a:t>Impact on children</a:t>
            </a:r>
          </a:p>
          <a:p>
            <a:pPr algn="just" eaLnBrk="1" fontAlgn="auto" hangingPunct="1">
              <a:spcBef>
                <a:spcPts val="0"/>
              </a:spcBef>
              <a:spcAft>
                <a:spcPts val="0"/>
              </a:spcAft>
              <a:defRPr/>
            </a:pPr>
            <a:endParaRPr lang="en-US" sz="2000" dirty="0"/>
          </a:p>
          <a:p>
            <a:pPr algn="just" eaLnBrk="1" fontAlgn="auto" hangingPunct="1">
              <a:lnSpc>
                <a:spcPct val="150000"/>
              </a:lnSpc>
              <a:spcBef>
                <a:spcPts val="0"/>
              </a:spcBef>
              <a:spcAft>
                <a:spcPts val="0"/>
              </a:spcAft>
              <a:defRPr/>
            </a:pPr>
            <a:endParaRPr lang="en-ID" sz="1100" dirty="0">
              <a:solidFill>
                <a:schemeClr val="tx1">
                  <a:lumMod val="75000"/>
                  <a:lumOff val="25000"/>
                </a:schemeClr>
              </a:solidFill>
              <a:latin typeface="Montserrat" panose="00000500000000000000" pitchFamily="2" charset="0"/>
              <a:ea typeface="Open Sans" panose="020B0606030504020204" pitchFamily="34" charset="0"/>
              <a:cs typeface="Open Sans" panose="020B0606030504020204" pitchFamily="34" charset="0"/>
            </a:endParaRPr>
          </a:p>
        </p:txBody>
      </p:sp>
      <p:pic>
        <p:nvPicPr>
          <p:cNvPr id="8" name="Zástupný symbol obrázku 7">
            <a:extLst>
              <a:ext uri="{FF2B5EF4-FFF2-40B4-BE49-F238E27FC236}">
                <a16:creationId xmlns:a16="http://schemas.microsoft.com/office/drawing/2014/main" id="{3407F42A-A2EA-2722-13BF-3289E5C3C26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077" b="4077"/>
          <a:stretch>
            <a:fillRect/>
          </a:stretch>
        </p:blipFill>
        <p:spPr>
          <a:xfrm>
            <a:off x="7907338" y="977900"/>
            <a:ext cx="3673475" cy="5060950"/>
          </a:xfrm>
        </p:spPr>
      </p:pic>
    </p:spTree>
    <p:extLst>
      <p:ext uri="{BB962C8B-B14F-4D97-AF65-F5344CB8AC3E}">
        <p14:creationId xmlns:p14="http://schemas.microsoft.com/office/powerpoint/2010/main" val="411539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9427" y="-91536"/>
            <a:ext cx="12192000" cy="685800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1205753" y="1167110"/>
            <a:ext cx="9780494" cy="1446550"/>
          </a:xfrm>
          <a:prstGeom prst="rect">
            <a:avLst/>
          </a:prstGeom>
          <a:noFill/>
        </p:spPr>
        <p:txBody>
          <a:bodyPr wrap="square">
            <a:spAutoFit/>
          </a:bodyPr>
          <a:lstStyle/>
          <a:p>
            <a:pPr algn="ctr">
              <a:defRPr/>
            </a:pPr>
            <a:r>
              <a:rPr lang="en-US" sz="4000" dirty="0">
                <a:solidFill>
                  <a:schemeClr val="bg1"/>
                </a:solidFill>
                <a:latin typeface="Lato Black" panose="020F0A02020204030203" pitchFamily="34" charset="0"/>
              </a:rPr>
              <a:t>Perks and challenges of multilingual kids</a:t>
            </a:r>
            <a:endParaRPr lang="cs-CZ" sz="4000" dirty="0">
              <a:solidFill>
                <a:schemeClr val="bg1"/>
              </a:solidFill>
              <a:latin typeface="Lato Black" panose="020F0A02020204030203" pitchFamily="34" charset="0"/>
            </a:endParaRPr>
          </a:p>
          <a:p>
            <a:pPr algn="ctr" eaLnBrk="1" fontAlgn="auto" hangingPunct="1">
              <a:spcBef>
                <a:spcPts val="0"/>
              </a:spcBef>
              <a:spcAft>
                <a:spcPts val="0"/>
              </a:spcAft>
              <a:defRPr/>
            </a:pPr>
            <a:endParaRPr lang="en-US" sz="4800" spc="300" dirty="0">
              <a:solidFill>
                <a:schemeClr val="bg1"/>
              </a:solidFill>
              <a:latin typeface="Lato Black" panose="020F0A02020204030203" pitchFamily="34" charset="0"/>
              <a:cs typeface="Poppins SemiBold" panose="00000700000000000000" pitchFamily="2" charset="0"/>
            </a:endParaRPr>
          </a:p>
        </p:txBody>
      </p:sp>
      <p:sp>
        <p:nvSpPr>
          <p:cNvPr id="8" name="CuadroTexto 3"/>
          <p:cNvSpPr txBox="1"/>
          <p:nvPr/>
        </p:nvSpPr>
        <p:spPr>
          <a:xfrm>
            <a:off x="6096003" y="5415378"/>
            <a:ext cx="5095786"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pic>
        <p:nvPicPr>
          <p:cNvPr id="10" name="Obrázek 9">
            <a:extLst>
              <a:ext uri="{FF2B5EF4-FFF2-40B4-BE49-F238E27FC236}">
                <a16:creationId xmlns:a16="http://schemas.microsoft.com/office/drawing/2014/main" id="{D21D17E2-C9A8-937A-2169-20F581185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287" y="2932531"/>
            <a:ext cx="1997516" cy="2163976"/>
          </a:xfrm>
          <a:prstGeom prst="rect">
            <a:avLst/>
          </a:prstGeom>
        </p:spPr>
      </p:pic>
    </p:spTree>
    <p:extLst>
      <p:ext uri="{BB962C8B-B14F-4D97-AF65-F5344CB8AC3E}">
        <p14:creationId xmlns:p14="http://schemas.microsoft.com/office/powerpoint/2010/main" val="198967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EE893C-BAFB-1643-53A7-853F071E0446}"/>
              </a:ext>
            </a:extLst>
          </p:cNvPr>
          <p:cNvSpPr/>
          <p:nvPr/>
        </p:nvSpPr>
        <p:spPr>
          <a:xfrm>
            <a:off x="-552423" y="3547378"/>
            <a:ext cx="8490669" cy="3418197"/>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A0AE"/>
              </a:solidFill>
            </a:endParaRPr>
          </a:p>
        </p:txBody>
      </p:sp>
      <p:sp>
        <p:nvSpPr>
          <p:cNvPr id="16" name="Rectangle 15"/>
          <p:cNvSpPr/>
          <p:nvPr/>
        </p:nvSpPr>
        <p:spPr>
          <a:xfrm>
            <a:off x="8912225" y="0"/>
            <a:ext cx="3279775" cy="412115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A0AE"/>
              </a:solidFill>
            </a:endParaRPr>
          </a:p>
        </p:txBody>
      </p:sp>
      <p:sp>
        <p:nvSpPr>
          <p:cNvPr id="13" name="TextBox 12"/>
          <p:cNvSpPr txBox="1"/>
          <p:nvPr/>
        </p:nvSpPr>
        <p:spPr>
          <a:xfrm>
            <a:off x="1009650" y="1615660"/>
            <a:ext cx="6682068" cy="5016758"/>
          </a:xfrm>
          <a:prstGeom prst="rect">
            <a:avLst/>
          </a:prstGeom>
          <a:noFill/>
        </p:spPr>
        <p:txBody>
          <a:bodyPr wrap="square">
            <a:spAutoFit/>
          </a:bodyPr>
          <a:lstStyle/>
          <a:p>
            <a:pPr lvl="0" algn="just">
              <a:buSzPts val="1000"/>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Some statistics:</a:t>
            </a:r>
          </a:p>
          <a:p>
            <a:pPr marL="800100" lvl="1" indent="-342900" algn="just">
              <a:buSzPts val="1000"/>
              <a:buFont typeface="Symbol" pitchFamily="2" charset="2"/>
              <a:buChar char=""/>
              <a:tabLst>
                <a:tab pos="457200" algn="l"/>
              </a:tabLst>
            </a:pPr>
            <a:r>
              <a:rPr lang="en-GB" sz="1600" dirty="0">
                <a:effectLst/>
                <a:latin typeface="Segoe UI" panose="020B0502040204020203" pitchFamily="34" charset="0"/>
                <a:ea typeface="Calibri" panose="020F0502020204030204" pitchFamily="34" charset="0"/>
                <a:cs typeface="Segoe UI" panose="020B0502040204020203" pitchFamily="34" charset="0"/>
              </a:rPr>
              <a:t>80% </a:t>
            </a:r>
            <a:r>
              <a:rPr lang="en-GB" sz="1600" dirty="0">
                <a:solidFill>
                  <a:srgbClr val="0D0D0D"/>
                </a:solidFill>
                <a:effectLst/>
                <a:highlight>
                  <a:srgbClr val="FFFFFF"/>
                </a:highlight>
                <a:latin typeface="Segoe UI" panose="020B0502040204020203" pitchFamily="34" charset="0"/>
                <a:ea typeface="Calibri" panose="020F0502020204030204" pitchFamily="34" charset="0"/>
                <a:cs typeface="Segoe UI" panose="020B0502040204020203" pitchFamily="34" charset="0"/>
              </a:rPr>
              <a:t>felt most at home in a specific country.</a:t>
            </a:r>
            <a:endParaRPr lang="pt-PT" sz="1600" dirty="0">
              <a:effectLst/>
              <a:latin typeface="Segoe UI" panose="020B0502040204020203" pitchFamily="34" charset="0"/>
              <a:ea typeface="Calibri" panose="020F0502020204030204" pitchFamily="34" charset="0"/>
              <a:cs typeface="Segoe UI" panose="020B0502040204020203" pitchFamily="34" charset="0"/>
            </a:endParaRPr>
          </a:p>
          <a:p>
            <a:pPr marL="800100" lvl="1" indent="-342900" algn="just">
              <a:buSzPts val="1000"/>
              <a:buFont typeface="Symbol" pitchFamily="2" charset="2"/>
              <a:buChar char=""/>
              <a:tabLst>
                <a:tab pos="457200" algn="l"/>
              </a:tabLst>
            </a:pPr>
            <a:r>
              <a:rPr lang="en-GB" sz="1600" dirty="0">
                <a:effectLst/>
                <a:latin typeface="Segoe UI" panose="020B0502040204020203" pitchFamily="34" charset="0"/>
                <a:ea typeface="Calibri" panose="020F0502020204030204" pitchFamily="34" charset="0"/>
                <a:cs typeface="Segoe UI" panose="020B0502040204020203" pitchFamily="34" charset="0"/>
              </a:rPr>
              <a:t>70% spoke multiple languages in their homes.</a:t>
            </a:r>
            <a:endParaRPr lang="pt-PT" sz="1600" dirty="0">
              <a:effectLst/>
              <a:latin typeface="Segoe UI" panose="020B0502040204020203" pitchFamily="34" charset="0"/>
              <a:ea typeface="Calibri" panose="020F0502020204030204" pitchFamily="34" charset="0"/>
              <a:cs typeface="Segoe UI" panose="020B0502040204020203" pitchFamily="34" charset="0"/>
            </a:endParaRPr>
          </a:p>
          <a:p>
            <a:pPr marL="800100" lvl="1" indent="-342900" algn="just">
              <a:buSzPts val="1000"/>
              <a:buFont typeface="Symbol" pitchFamily="2" charset="2"/>
              <a:buChar char=""/>
              <a:tabLst>
                <a:tab pos="457200" algn="l"/>
              </a:tabLst>
            </a:pPr>
            <a:r>
              <a:rPr lang="en-GB" sz="1600" dirty="0">
                <a:solidFill>
                  <a:srgbClr val="0D0D0D"/>
                </a:solidFill>
                <a:effectLst/>
                <a:highlight>
                  <a:srgbClr val="FFFFFF"/>
                </a:highlight>
                <a:latin typeface="Segoe UI" panose="020B0502040204020203" pitchFamily="34" charset="0"/>
                <a:ea typeface="Calibri" panose="020F0502020204030204" pitchFamily="34" charset="0"/>
                <a:cs typeface="Segoe UI" panose="020B0502040204020203" pitchFamily="34" charset="0"/>
              </a:rPr>
              <a:t>87% express a desire to continue their education in different countries</a:t>
            </a:r>
            <a:r>
              <a:rPr lang="cs-CZ" sz="1600" dirty="0">
                <a:solidFill>
                  <a:srgbClr val="0D0D0D"/>
                </a:solidFill>
                <a:effectLst/>
                <a:highlight>
                  <a:srgbClr val="FFFFFF"/>
                </a:highlight>
                <a:latin typeface="Segoe UI" panose="020B0502040204020203" pitchFamily="34" charset="0"/>
                <a:ea typeface="Calibri" panose="020F0502020204030204" pitchFamily="34" charset="0"/>
                <a:cs typeface="Segoe UI" panose="020B0502040204020203" pitchFamily="34" charset="0"/>
              </a:rPr>
              <a:t>.</a:t>
            </a:r>
            <a:endParaRPr lang="pt-PT" sz="1600" dirty="0">
              <a:effectLst/>
              <a:latin typeface="Segoe UI" panose="020B0502040204020203" pitchFamily="34" charset="0"/>
              <a:ea typeface="Calibri" panose="020F0502020204030204" pitchFamily="34" charset="0"/>
              <a:cs typeface="Segoe UI" panose="020B0502040204020203" pitchFamily="34" charset="0"/>
            </a:endParaRPr>
          </a:p>
          <a:p>
            <a:pPr marL="800100" lvl="1" indent="-342900" algn="just">
              <a:buSzPts val="1000"/>
              <a:buFont typeface="Symbol" pitchFamily="2" charset="2"/>
              <a:buChar char=""/>
              <a:tabLst>
                <a:tab pos="457200" algn="l"/>
              </a:tabLst>
            </a:pPr>
            <a:r>
              <a:rPr lang="en-GB" sz="1600" dirty="0">
                <a:effectLst/>
                <a:latin typeface="Segoe UI" panose="020B0502040204020203" pitchFamily="34" charset="0"/>
                <a:ea typeface="Calibri" panose="020F0502020204030204" pitchFamily="34" charset="0"/>
                <a:cs typeface="Segoe UI" panose="020B0502040204020203" pitchFamily="34" charset="0"/>
              </a:rPr>
              <a:t>90% leaned towards English as their primary language </a:t>
            </a:r>
            <a:endParaRPr lang="cs-CZ" sz="1600" dirty="0">
              <a:effectLst/>
              <a:latin typeface="Segoe UI" panose="020B0502040204020203" pitchFamily="34" charset="0"/>
              <a:ea typeface="Calibri" panose="020F0502020204030204" pitchFamily="34" charset="0"/>
              <a:cs typeface="Segoe UI" panose="020B0502040204020203" pitchFamily="34" charset="0"/>
            </a:endParaRPr>
          </a:p>
          <a:p>
            <a:pPr lvl="1">
              <a:buSzPts val="1000"/>
              <a:tabLst>
                <a:tab pos="457200" algn="l"/>
              </a:tabLst>
            </a:pPr>
            <a:r>
              <a:rPr lang="cs-CZ" sz="1600" dirty="0">
                <a:effectLst/>
                <a:latin typeface="Segoe UI" panose="020B0502040204020203" pitchFamily="34" charset="0"/>
                <a:ea typeface="Calibri" panose="020F0502020204030204" pitchFamily="34" charset="0"/>
                <a:cs typeface="Segoe UI" panose="020B0502040204020203" pitchFamily="34" charset="0"/>
              </a:rPr>
              <a:t>      </a:t>
            </a:r>
            <a:r>
              <a:rPr lang="en-GB" sz="1600" dirty="0">
                <a:effectLst/>
                <a:latin typeface="Segoe UI" panose="020B0502040204020203" pitchFamily="34" charset="0"/>
                <a:ea typeface="Calibri" panose="020F0502020204030204" pitchFamily="34" charset="0"/>
                <a:cs typeface="Segoe UI" panose="020B0502040204020203" pitchFamily="34" charset="0"/>
              </a:rPr>
              <a:t>of communication.</a:t>
            </a:r>
            <a:br>
              <a:rPr lang="cs-CZ" sz="1600" dirty="0">
                <a:effectLst/>
                <a:latin typeface="Segoe UI" panose="020B0502040204020203" pitchFamily="34" charset="0"/>
                <a:ea typeface="Calibri" panose="020F0502020204030204" pitchFamily="34" charset="0"/>
                <a:cs typeface="Segoe UI" panose="020B0502040204020203" pitchFamily="34" charset="0"/>
              </a:rPr>
            </a:br>
            <a:endParaRPr lang="pt-PT" sz="1600" dirty="0">
              <a:effectLst/>
              <a:latin typeface="Segoe UI" panose="020B0502040204020203" pitchFamily="34" charset="0"/>
              <a:ea typeface="Calibri" panose="020F0502020204030204" pitchFamily="34" charset="0"/>
              <a:cs typeface="Segoe UI" panose="020B0502040204020203" pitchFamily="34" charset="0"/>
            </a:endParaRPr>
          </a:p>
          <a:p>
            <a:endParaRPr lang="cs-CZ" sz="2000" dirty="0"/>
          </a:p>
          <a:p>
            <a:pPr marL="342900" indent="-342900">
              <a:buFont typeface="Arial" panose="020B0604020202020204" pitchFamily="34" charset="0"/>
              <a:buChar char="•"/>
            </a:pP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M</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ultilingualism offers numerous advantages</a:t>
            </a:r>
            <a:r>
              <a:rPr lang="cs-CZ"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It p</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resents unique challenges that shape the experiences and aspirations of our diplomatic children.</a:t>
            </a:r>
          </a:p>
          <a:p>
            <a:pPr marL="342900" indent="-342900">
              <a:buFont typeface="Arial" panose="020B0604020202020204" pitchFamily="34" charset="0"/>
              <a:buChar char="•"/>
            </a:pP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Understanding and supporting their linguistic journey is crucial for promoting their full development and facilitating successful transitions across diverse cultural landscapes.</a:t>
            </a:r>
            <a:endParaRPr lang="pt-P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pPr>
              <a:defRPr/>
            </a:pPr>
            <a:endParaRPr lang="en-US" sz="1200" dirty="0">
              <a:solidFill>
                <a:srgbClr val="FBC654"/>
              </a:solidFill>
              <a:latin typeface="Lato Black" panose="020F0A02020204030203" pitchFamily="34" charset="0"/>
            </a:endParaRPr>
          </a:p>
        </p:txBody>
      </p:sp>
      <p:sp>
        <p:nvSpPr>
          <p:cNvPr id="14" name="TextBox 13"/>
          <p:cNvSpPr txBox="1"/>
          <p:nvPr/>
        </p:nvSpPr>
        <p:spPr>
          <a:xfrm>
            <a:off x="1009650" y="754063"/>
            <a:ext cx="5193926" cy="584775"/>
          </a:xfrm>
          <a:prstGeom prst="rect">
            <a:avLst/>
          </a:prstGeom>
          <a:noFill/>
        </p:spPr>
        <p:txBody>
          <a:bodyPr wrap="square">
            <a:spAutoFit/>
          </a:bodyPr>
          <a:lstStyle/>
          <a:p>
            <a:pPr>
              <a:defRPr/>
            </a:pPr>
            <a:r>
              <a:rPr lang="cs-CZ" sz="3200" dirty="0" err="1">
                <a:solidFill>
                  <a:srgbClr val="F25864"/>
                </a:solidFill>
                <a:latin typeface="Lato Black" panose="020F0A02020204030203" pitchFamily="34" charset="0"/>
              </a:rPr>
              <a:t>Key</a:t>
            </a:r>
            <a:r>
              <a:rPr lang="cs-CZ" sz="3200" dirty="0">
                <a:solidFill>
                  <a:srgbClr val="F25864"/>
                </a:solidFill>
                <a:latin typeface="Lato Black" panose="020F0A02020204030203" pitchFamily="34" charset="0"/>
              </a:rPr>
              <a:t> </a:t>
            </a:r>
            <a:r>
              <a:rPr lang="cs-CZ" sz="3200" dirty="0" err="1">
                <a:solidFill>
                  <a:srgbClr val="F25864"/>
                </a:solidFill>
                <a:latin typeface="Lato Black" panose="020F0A02020204030203" pitchFamily="34" charset="0"/>
              </a:rPr>
              <a:t>findings</a:t>
            </a:r>
            <a:r>
              <a:rPr lang="cs-CZ" sz="3200" dirty="0">
                <a:solidFill>
                  <a:srgbClr val="F25864"/>
                </a:solidFill>
                <a:latin typeface="Lato Black" panose="020F0A02020204030203" pitchFamily="34" charset="0"/>
              </a:rPr>
              <a:t> </a:t>
            </a:r>
            <a:r>
              <a:rPr lang="cs-CZ" sz="3200" dirty="0">
                <a:solidFill>
                  <a:schemeClr val="tx1">
                    <a:lumMod val="75000"/>
                    <a:lumOff val="25000"/>
                  </a:schemeClr>
                </a:solidFill>
                <a:latin typeface="Lato Black" panose="020F0A02020204030203" pitchFamily="34" charset="0"/>
              </a:rPr>
              <a:t>in </a:t>
            </a:r>
            <a:r>
              <a:rPr lang="cs-CZ" sz="3200" dirty="0" err="1">
                <a:solidFill>
                  <a:schemeClr val="tx1">
                    <a:lumMod val="75000"/>
                    <a:lumOff val="25000"/>
                  </a:schemeClr>
                </a:solidFill>
                <a:latin typeface="Lato Black" panose="020F0A02020204030203" pitchFamily="34" charset="0"/>
              </a:rPr>
              <a:t>testimonials</a:t>
            </a:r>
            <a:r>
              <a:rPr lang="cs-CZ" sz="3200" dirty="0">
                <a:solidFill>
                  <a:schemeClr val="tx1">
                    <a:lumMod val="75000"/>
                    <a:lumOff val="25000"/>
                  </a:schemeClr>
                </a:solidFill>
                <a:latin typeface="Lato Black" panose="020F0A02020204030203" pitchFamily="34" charset="0"/>
              </a:rPr>
              <a:t> </a:t>
            </a:r>
            <a:endParaRPr lang="en-US" sz="2800" dirty="0">
              <a:solidFill>
                <a:srgbClr val="FBC654"/>
              </a:solidFill>
              <a:latin typeface="Lato Black" panose="020F0A02020204030203" pitchFamily="34" charset="0"/>
            </a:endParaRPr>
          </a:p>
        </p:txBody>
      </p:sp>
      <p:pic>
        <p:nvPicPr>
          <p:cNvPr id="5" name="Obrázek 4">
            <a:extLst>
              <a:ext uri="{FF2B5EF4-FFF2-40B4-BE49-F238E27FC236}">
                <a16:creationId xmlns:a16="http://schemas.microsoft.com/office/drawing/2014/main" id="{5D6FB225-FF0B-C6E0-582C-80B3F8660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2146" y="5569755"/>
            <a:ext cx="1132356" cy="1068363"/>
          </a:xfrm>
          <a:prstGeom prst="rect">
            <a:avLst/>
          </a:prstGeom>
        </p:spPr>
      </p:pic>
      <p:pic>
        <p:nvPicPr>
          <p:cNvPr id="15" name="Zástupný symbol obrázku 14">
            <a:extLst>
              <a:ext uri="{FF2B5EF4-FFF2-40B4-BE49-F238E27FC236}">
                <a16:creationId xmlns:a16="http://schemas.microsoft.com/office/drawing/2014/main" id="{1C4894F4-1045-359B-168C-70EA382B5F5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10" r="4410"/>
          <a:stretch>
            <a:fillRect/>
          </a:stretch>
        </p:blipFill>
        <p:spPr>
          <a:xfrm>
            <a:off x="8353893" y="943002"/>
            <a:ext cx="3004817" cy="3727610"/>
          </a:xfrm>
        </p:spPr>
      </p:pic>
    </p:spTree>
    <p:extLst>
      <p:ext uri="{BB962C8B-B14F-4D97-AF65-F5344CB8AC3E}">
        <p14:creationId xmlns:p14="http://schemas.microsoft.com/office/powerpoint/2010/main" val="422390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044575" y="867166"/>
            <a:ext cx="9336554" cy="584775"/>
          </a:xfrm>
          <a:prstGeom prst="rect">
            <a:avLst/>
          </a:prstGeom>
          <a:noFill/>
        </p:spPr>
        <p:txBody>
          <a:bodyPr wrap="square">
            <a:spAutoFit/>
          </a:bodyPr>
          <a:lstStyle/>
          <a:p>
            <a:pPr eaLnBrk="1" fontAlgn="auto" hangingPunct="1">
              <a:spcBef>
                <a:spcPts val="0"/>
              </a:spcBef>
              <a:spcAft>
                <a:spcPts val="0"/>
              </a:spcAft>
              <a:defRPr/>
            </a:pPr>
            <a:r>
              <a:rPr lang="en-US" sz="3200" dirty="0">
                <a:solidFill>
                  <a:srgbClr val="00A0AE"/>
                </a:solidFill>
                <a:latin typeface="Lato Black" panose="020F0A02020204030203" pitchFamily="34" charset="0"/>
              </a:rPr>
              <a:t>Countries</a:t>
            </a:r>
            <a:r>
              <a:rPr lang="cs-CZ" sz="3200" dirty="0">
                <a:solidFill>
                  <a:srgbClr val="00A0AE"/>
                </a:solidFill>
                <a:latin typeface="Lato Black" panose="020F0A02020204030203" pitchFamily="34" charset="0"/>
              </a:rPr>
              <a:t> </a:t>
            </a:r>
            <a:r>
              <a:rPr lang="cs-CZ" sz="3200" dirty="0" err="1">
                <a:solidFill>
                  <a:srgbClr val="00A0AE"/>
                </a:solidFill>
                <a:latin typeface="Lato Black" panose="020F0A02020204030203" pitchFamily="34" charset="0"/>
              </a:rPr>
              <a:t>of</a:t>
            </a:r>
            <a:r>
              <a:rPr lang="en-US" sz="3200" dirty="0">
                <a:solidFill>
                  <a:srgbClr val="00A0AE"/>
                </a:solidFill>
                <a:latin typeface="Lato Black" panose="020F0A02020204030203" pitchFamily="34" charset="0"/>
              </a:rPr>
              <a:t> good practices on language support</a:t>
            </a:r>
            <a:endParaRPr lang="en-US" sz="2800" dirty="0">
              <a:solidFill>
                <a:srgbClr val="00A0AE"/>
              </a:solidFill>
              <a:latin typeface="Lato Black" panose="020F0A02020204030203" pitchFamily="34" charset="0"/>
            </a:endParaRPr>
          </a:p>
        </p:txBody>
      </p:sp>
      <p:graphicFrame>
        <p:nvGraphicFramePr>
          <p:cNvPr id="3" name="Tabulka 2">
            <a:extLst>
              <a:ext uri="{FF2B5EF4-FFF2-40B4-BE49-F238E27FC236}">
                <a16:creationId xmlns:a16="http://schemas.microsoft.com/office/drawing/2014/main" id="{1EFF136E-81B6-6A53-A941-2B9C8F85126A}"/>
              </a:ext>
            </a:extLst>
          </p:cNvPr>
          <p:cNvGraphicFramePr>
            <a:graphicFrameLocks noGrp="1"/>
          </p:cNvGraphicFramePr>
          <p:nvPr>
            <p:extLst>
              <p:ext uri="{D42A27DB-BD31-4B8C-83A1-F6EECF244321}">
                <p14:modId xmlns:p14="http://schemas.microsoft.com/office/powerpoint/2010/main" val="2934336823"/>
              </p:ext>
            </p:extLst>
          </p:nvPr>
        </p:nvGraphicFramePr>
        <p:xfrm>
          <a:off x="1044575" y="1732681"/>
          <a:ext cx="10062693" cy="4078247"/>
        </p:xfrm>
        <a:graphic>
          <a:graphicData uri="http://schemas.openxmlformats.org/drawingml/2006/table">
            <a:tbl>
              <a:tblPr firstRow="1" bandRow="1">
                <a:tableStyleId>{5C22544A-7EE6-4342-B048-85BDC9FD1C3A}</a:tableStyleId>
              </a:tblPr>
              <a:tblGrid>
                <a:gridCol w="1492437">
                  <a:extLst>
                    <a:ext uri="{9D8B030D-6E8A-4147-A177-3AD203B41FA5}">
                      <a16:colId xmlns:a16="http://schemas.microsoft.com/office/drawing/2014/main" val="1180406768"/>
                    </a:ext>
                  </a:extLst>
                </a:gridCol>
                <a:gridCol w="3890682">
                  <a:extLst>
                    <a:ext uri="{9D8B030D-6E8A-4147-A177-3AD203B41FA5}">
                      <a16:colId xmlns:a16="http://schemas.microsoft.com/office/drawing/2014/main" val="1097080717"/>
                    </a:ext>
                  </a:extLst>
                </a:gridCol>
                <a:gridCol w="4679574">
                  <a:extLst>
                    <a:ext uri="{9D8B030D-6E8A-4147-A177-3AD203B41FA5}">
                      <a16:colId xmlns:a16="http://schemas.microsoft.com/office/drawing/2014/main" val="566409255"/>
                    </a:ext>
                  </a:extLst>
                </a:gridCol>
              </a:tblGrid>
              <a:tr h="562289">
                <a:tc>
                  <a:txBody>
                    <a:bodyPr/>
                    <a:lstStyle/>
                    <a:p>
                      <a:pPr algn="ctr"/>
                      <a:r>
                        <a:rPr lang="en-GB" dirty="0"/>
                        <a:t>Country</a:t>
                      </a:r>
                    </a:p>
                  </a:txBody>
                  <a:tcPr anchor="ctr">
                    <a:solidFill>
                      <a:srgbClr val="00A0AE"/>
                    </a:solidFill>
                  </a:tcPr>
                </a:tc>
                <a:tc>
                  <a:txBody>
                    <a:bodyPr/>
                    <a:lstStyle/>
                    <a:p>
                      <a:pPr algn="ctr"/>
                      <a:r>
                        <a:rPr lang="cs-CZ" dirty="0"/>
                        <a:t>Are </a:t>
                      </a:r>
                      <a:r>
                        <a:rPr lang="cs-CZ" dirty="0" err="1"/>
                        <a:t>language</a:t>
                      </a:r>
                      <a:r>
                        <a:rPr lang="cs-CZ" dirty="0"/>
                        <a:t> </a:t>
                      </a:r>
                      <a:r>
                        <a:rPr lang="cs-CZ" dirty="0" err="1"/>
                        <a:t>classes</a:t>
                      </a:r>
                      <a:r>
                        <a:rPr lang="cs-CZ" dirty="0"/>
                        <a:t> </a:t>
                      </a:r>
                      <a:r>
                        <a:rPr lang="cs-CZ" dirty="0" err="1"/>
                        <a:t>offered</a:t>
                      </a:r>
                      <a:r>
                        <a:rPr lang="cs-CZ" dirty="0"/>
                        <a:t>?</a:t>
                      </a:r>
                    </a:p>
                  </a:txBody>
                  <a:tcPr anchor="ctr">
                    <a:solidFill>
                      <a:srgbClr val="00A0AE"/>
                    </a:solidFill>
                  </a:tcPr>
                </a:tc>
                <a:tc>
                  <a:txBody>
                    <a:bodyPr/>
                    <a:lstStyle/>
                    <a:p>
                      <a:pPr algn="ctr"/>
                      <a:r>
                        <a:rPr lang="en-US" dirty="0"/>
                        <a:t>How useful would the classes be?</a:t>
                      </a:r>
                      <a:endParaRPr lang="cs-CZ" dirty="0"/>
                    </a:p>
                  </a:txBody>
                  <a:tcPr anchor="ctr">
                    <a:solidFill>
                      <a:srgbClr val="00A0AE"/>
                    </a:solidFill>
                  </a:tcPr>
                </a:tc>
                <a:extLst>
                  <a:ext uri="{0D108BD9-81ED-4DB2-BD59-A6C34878D82A}">
                    <a16:rowId xmlns:a16="http://schemas.microsoft.com/office/drawing/2014/main" val="2377575823"/>
                  </a:ext>
                </a:extLst>
              </a:tr>
              <a:tr h="636494">
                <a:tc>
                  <a:txBody>
                    <a:bodyPr/>
                    <a:lstStyle/>
                    <a:p>
                      <a:pPr algn="ctr"/>
                      <a:r>
                        <a:rPr lang="en-GB" dirty="0">
                          <a:solidFill>
                            <a:schemeClr val="tx1">
                              <a:lumMod val="75000"/>
                              <a:lumOff val="25000"/>
                            </a:schemeClr>
                          </a:solidFill>
                        </a:rPr>
                        <a:t>Austria</a:t>
                      </a:r>
                    </a:p>
                  </a:txBody>
                  <a:tcPr anchor="ctr">
                    <a:solidFill>
                      <a:srgbClr val="B5E1E0"/>
                    </a:solidFill>
                  </a:tcPr>
                </a:tc>
                <a:tc>
                  <a:txBody>
                    <a:bodyPr/>
                    <a:lstStyle/>
                    <a:p>
                      <a:r>
                        <a:rPr lang="en-GB" sz="1700" dirty="0">
                          <a:solidFill>
                            <a:schemeClr val="tx1">
                              <a:lumMod val="75000"/>
                              <a:lumOff val="25000"/>
                            </a:schemeClr>
                          </a:solidFill>
                        </a:rPr>
                        <a:t>No languages courses are offered for children</a:t>
                      </a:r>
                    </a:p>
                  </a:txBody>
                  <a:tcPr anchor="ctr">
                    <a:solidFill>
                      <a:srgbClr val="B5E1E0"/>
                    </a:solidFill>
                  </a:tcPr>
                </a:tc>
                <a:tc>
                  <a:txBody>
                    <a:bodyPr/>
                    <a:lstStyle/>
                    <a:p>
                      <a:r>
                        <a:rPr lang="pt-PT" sz="1700" b="0" i="0" u="none" strike="noStrike" kern="1200" dirty="0" err="1">
                          <a:solidFill>
                            <a:schemeClr val="dk1"/>
                          </a:solidFill>
                          <a:effectLst/>
                          <a:latin typeface="+mn-lt"/>
                          <a:ea typeface="+mn-ea"/>
                          <a:cs typeface="+mn-cs"/>
                        </a:rPr>
                        <a:t>There's</a:t>
                      </a:r>
                      <a:r>
                        <a:rPr lang="pt-PT" sz="1700" b="0" i="0" u="none" strike="noStrike" kern="1200" dirty="0">
                          <a:solidFill>
                            <a:schemeClr val="dk1"/>
                          </a:solidFill>
                          <a:effectLst/>
                          <a:latin typeface="+mn-lt"/>
                          <a:ea typeface="+mn-ea"/>
                          <a:cs typeface="+mn-cs"/>
                        </a:rPr>
                        <a:t> a </a:t>
                      </a:r>
                      <a:r>
                        <a:rPr lang="pt-PT" sz="1700" b="0" i="0" u="none" strike="noStrike" kern="1200" dirty="0" err="1">
                          <a:solidFill>
                            <a:schemeClr val="dk1"/>
                          </a:solidFill>
                          <a:effectLst/>
                          <a:latin typeface="+mn-lt"/>
                          <a:ea typeface="+mn-ea"/>
                          <a:cs typeface="+mn-cs"/>
                        </a:rPr>
                        <a:t>potential</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need</a:t>
                      </a:r>
                      <a:r>
                        <a:rPr lang="pt-PT" sz="1700" b="0" i="0" u="none" strike="noStrike" kern="1200" dirty="0">
                          <a:solidFill>
                            <a:schemeClr val="dk1"/>
                          </a:solidFill>
                          <a:effectLst/>
                          <a:latin typeface="+mn-lt"/>
                          <a:ea typeface="+mn-ea"/>
                          <a:cs typeface="+mn-cs"/>
                        </a:rPr>
                        <a:t> for </a:t>
                      </a:r>
                      <a:r>
                        <a:rPr lang="pt-PT" sz="1700" b="0" i="0" u="none" strike="noStrike" kern="1200" dirty="0" err="1">
                          <a:solidFill>
                            <a:schemeClr val="dk1"/>
                          </a:solidFill>
                          <a:effectLst/>
                          <a:latin typeface="+mn-lt"/>
                          <a:ea typeface="+mn-ea"/>
                          <a:cs typeface="+mn-cs"/>
                        </a:rPr>
                        <a:t>courses</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which</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will</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be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discussed</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further</a:t>
                      </a:r>
                      <a:r>
                        <a:rPr lang="pt-PT" sz="1700" b="0" i="0" u="none" strike="noStrike" kern="1200" dirty="0">
                          <a:solidFill>
                            <a:schemeClr val="dk1"/>
                          </a:solidFill>
                          <a:effectLst/>
                          <a:latin typeface="+mn-lt"/>
                          <a:ea typeface="+mn-ea"/>
                          <a:cs typeface="+mn-cs"/>
                        </a:rPr>
                        <a:t> </a:t>
                      </a:r>
                      <a:endParaRPr lang="en-GB" sz="1700" dirty="0"/>
                    </a:p>
                  </a:txBody>
                  <a:tcPr>
                    <a:solidFill>
                      <a:srgbClr val="B5E1E0"/>
                    </a:solidFill>
                  </a:tcPr>
                </a:tc>
                <a:extLst>
                  <a:ext uri="{0D108BD9-81ED-4DB2-BD59-A6C34878D82A}">
                    <a16:rowId xmlns:a16="http://schemas.microsoft.com/office/drawing/2014/main" val="879524849"/>
                  </a:ext>
                </a:extLst>
              </a:tr>
              <a:tr h="797361">
                <a:tc>
                  <a:txBody>
                    <a:bodyPr/>
                    <a:lstStyle/>
                    <a:p>
                      <a:pPr algn="ctr"/>
                      <a:r>
                        <a:rPr lang="en-GB" dirty="0">
                          <a:solidFill>
                            <a:schemeClr val="tx1">
                              <a:lumMod val="75000"/>
                              <a:lumOff val="25000"/>
                            </a:schemeClr>
                          </a:solidFill>
                        </a:rPr>
                        <a:t>Belgium</a:t>
                      </a:r>
                    </a:p>
                  </a:txBody>
                  <a:tcPr anchor="ctr">
                    <a:solidFill>
                      <a:srgbClr val="E2FEF5"/>
                    </a:solidFill>
                  </a:tcPr>
                </a:tc>
                <a:tc>
                  <a:txBody>
                    <a:bodyPr/>
                    <a:lstStyle/>
                    <a:p>
                      <a:pPr rtl="0"/>
                      <a:r>
                        <a:rPr lang="pt-PT" sz="1700" b="0" i="0" u="none" strike="noStrike" kern="1200" dirty="0">
                          <a:solidFill>
                            <a:schemeClr val="tx1">
                              <a:lumMod val="75000"/>
                              <a:lumOff val="25000"/>
                            </a:schemeClr>
                          </a:solidFill>
                          <a:effectLst/>
                          <a:latin typeface="+mn-lt"/>
                          <a:ea typeface="+mn-ea"/>
                          <a:cs typeface="+mn-cs"/>
                        </a:rPr>
                        <a:t>The MFA sponsors language classes with a budget for children until the last year of high school.</a:t>
                      </a:r>
                    </a:p>
                  </a:txBody>
                  <a:tcPr anchor="ctr">
                    <a:solidFill>
                      <a:srgbClr val="E2FEF5"/>
                    </a:solidFill>
                  </a:tcPr>
                </a:tc>
                <a:tc>
                  <a:txBody>
                    <a:bodyPr/>
                    <a:lstStyle/>
                    <a:p>
                      <a:r>
                        <a:rPr lang="pt-PT" sz="1700" b="0" i="0" u="none" strike="noStrike" kern="1200" dirty="0" err="1">
                          <a:solidFill>
                            <a:schemeClr val="dk1"/>
                          </a:solidFill>
                          <a:effectLst/>
                          <a:latin typeface="+mn-lt"/>
                          <a:ea typeface="+mn-ea"/>
                          <a:cs typeface="+mn-cs"/>
                        </a:rPr>
                        <a:t>Learning</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national</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languages</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is</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considered</a:t>
                      </a:r>
                      <a:r>
                        <a:rPr lang="pt-PT" sz="1700" b="0" i="0" u="none" strike="noStrike" kern="1200" dirty="0">
                          <a:solidFill>
                            <a:schemeClr val="dk1"/>
                          </a:solidFill>
                          <a:effectLst/>
                          <a:latin typeface="+mn-lt"/>
                          <a:ea typeface="+mn-ea"/>
                          <a:cs typeface="+mn-cs"/>
                        </a:rPr>
                        <a:t> crucial for </a:t>
                      </a:r>
                      <a:r>
                        <a:rPr lang="pt-PT" sz="1700" b="0" i="0" u="none" strike="noStrike" kern="1200" dirty="0" err="1">
                          <a:solidFill>
                            <a:schemeClr val="dk1"/>
                          </a:solidFill>
                          <a:effectLst/>
                          <a:latin typeface="+mn-lt"/>
                          <a:ea typeface="+mn-ea"/>
                          <a:cs typeface="+mn-cs"/>
                        </a:rPr>
                        <a:t>integration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upon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returning</a:t>
                      </a:r>
                      <a:r>
                        <a:rPr lang="pt-PT" sz="1700" b="0" i="0" u="none" strike="noStrike" kern="1200" dirty="0">
                          <a:solidFill>
                            <a:schemeClr val="dk1"/>
                          </a:solidFill>
                          <a:effectLst/>
                          <a:latin typeface="+mn-lt"/>
                          <a:ea typeface="+mn-ea"/>
                          <a:cs typeface="+mn-cs"/>
                        </a:rPr>
                        <a:t> to </a:t>
                      </a:r>
                      <a:r>
                        <a:rPr lang="pt-PT" sz="1700" b="0" i="0" u="none" strike="noStrike" kern="1200" dirty="0" err="1">
                          <a:solidFill>
                            <a:schemeClr val="dk1"/>
                          </a:solidFill>
                          <a:effectLst/>
                          <a:latin typeface="+mn-lt"/>
                          <a:ea typeface="+mn-ea"/>
                          <a:cs typeface="+mn-cs"/>
                        </a:rPr>
                        <a:t>Belgium</a:t>
                      </a:r>
                      <a:r>
                        <a:rPr lang="pt-PT" sz="1700" b="0" i="0" u="none" strike="noStrike" kern="1200" dirty="0">
                          <a:solidFill>
                            <a:schemeClr val="dk1"/>
                          </a:solidFill>
                          <a:effectLst/>
                          <a:latin typeface="+mn-lt"/>
                          <a:ea typeface="+mn-ea"/>
                          <a:cs typeface="+mn-cs"/>
                        </a:rPr>
                        <a:t>.</a:t>
                      </a:r>
                      <a:endParaRPr lang="en-GB" sz="1700" dirty="0"/>
                    </a:p>
                  </a:txBody>
                  <a:tcPr>
                    <a:solidFill>
                      <a:srgbClr val="E2FEF5"/>
                    </a:solidFill>
                  </a:tcPr>
                </a:tc>
                <a:extLst>
                  <a:ext uri="{0D108BD9-81ED-4DB2-BD59-A6C34878D82A}">
                    <a16:rowId xmlns:a16="http://schemas.microsoft.com/office/drawing/2014/main" val="3213593912"/>
                  </a:ext>
                </a:extLst>
              </a:tr>
              <a:tr h="623944">
                <a:tc>
                  <a:txBody>
                    <a:bodyPr/>
                    <a:lstStyle/>
                    <a:p>
                      <a:pPr algn="ctr"/>
                      <a:r>
                        <a:rPr lang="en-GB" dirty="0">
                          <a:solidFill>
                            <a:schemeClr val="tx1">
                              <a:lumMod val="75000"/>
                              <a:lumOff val="25000"/>
                            </a:schemeClr>
                          </a:solidFill>
                        </a:rPr>
                        <a:t>Czechia</a:t>
                      </a:r>
                    </a:p>
                  </a:txBody>
                  <a:tcPr anchor="ctr">
                    <a:solidFill>
                      <a:srgbClr val="B5E1E0"/>
                    </a:solidFill>
                  </a:tcPr>
                </a:tc>
                <a:tc>
                  <a:txBody>
                    <a:bodyPr/>
                    <a:lstStyle/>
                    <a:p>
                      <a:pPr rtl="0"/>
                      <a:r>
                        <a:rPr lang="pt-PT" sz="1700" b="0" i="0" u="none" strike="noStrike" kern="1200" dirty="0">
                          <a:solidFill>
                            <a:schemeClr val="tx1">
                              <a:lumMod val="75000"/>
                              <a:lumOff val="25000"/>
                            </a:schemeClr>
                          </a:solidFill>
                          <a:effectLst/>
                          <a:latin typeface="+mn-lt"/>
                          <a:ea typeface="+mn-ea"/>
                          <a:cs typeface="+mn-cs"/>
                        </a:rPr>
                        <a:t>No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are </a:t>
                      </a:r>
                      <a:r>
                        <a:rPr lang="pt-PT" sz="1700" b="0" i="0" u="none" strike="noStrike" kern="1200" dirty="0" err="1">
                          <a:solidFill>
                            <a:schemeClr val="tx1">
                              <a:lumMod val="75000"/>
                              <a:lumOff val="25000"/>
                            </a:schemeClr>
                          </a:solidFill>
                          <a:effectLst/>
                          <a:latin typeface="+mn-lt"/>
                          <a:ea typeface="+mn-ea"/>
                          <a:cs typeface="+mn-cs"/>
                        </a:rPr>
                        <a:t>offered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due</a:t>
                      </a:r>
                      <a:r>
                        <a:rPr lang="pt-PT" sz="1700" b="0" i="0" u="none" strike="noStrike" kern="1200" dirty="0">
                          <a:solidFill>
                            <a:schemeClr val="tx1">
                              <a:lumMod val="75000"/>
                              <a:lumOff val="25000"/>
                            </a:schemeClr>
                          </a:solidFill>
                          <a:effectLst/>
                          <a:latin typeface="+mn-lt"/>
                          <a:ea typeface="+mn-ea"/>
                          <a:cs typeface="+mn-cs"/>
                        </a:rPr>
                        <a:t> to </a:t>
                      </a:r>
                      <a:r>
                        <a:rPr lang="pt-PT" sz="1700" b="0" i="0" u="none" strike="noStrike" kern="1200" dirty="0" err="1">
                          <a:solidFill>
                            <a:schemeClr val="tx1">
                              <a:lumMod val="75000"/>
                              <a:lumOff val="25000"/>
                            </a:schemeClr>
                          </a:solidFill>
                          <a:effectLst/>
                          <a:latin typeface="+mn-lt"/>
                          <a:ea typeface="+mn-ea"/>
                          <a:cs typeface="+mn-cs"/>
                        </a:rPr>
                        <a:t>resource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limitations</a:t>
                      </a:r>
                      <a:r>
                        <a:rPr lang="pt-PT" sz="1700" b="0" i="0" u="none" strike="noStrike" kern="1200" dirty="0">
                          <a:solidFill>
                            <a:schemeClr val="tx1">
                              <a:lumMod val="75000"/>
                              <a:lumOff val="25000"/>
                            </a:schemeClr>
                          </a:solidFill>
                          <a:effectLst/>
                          <a:latin typeface="+mn-lt"/>
                          <a:ea typeface="+mn-ea"/>
                          <a:cs typeface="+mn-cs"/>
                        </a:rPr>
                        <a:t>.</a:t>
                      </a:r>
                    </a:p>
                  </a:txBody>
                  <a:tcPr anchor="ctr">
                    <a:solidFill>
                      <a:srgbClr val="B5E1E0"/>
                    </a:solidFill>
                  </a:tcPr>
                </a:tc>
                <a:tc>
                  <a:txBody>
                    <a:bodyPr/>
                    <a:lstStyle/>
                    <a:p>
                      <a:r>
                        <a:rPr lang="pt-PT" sz="1700" b="0" i="0" u="none" strike="noStrike" kern="1200" dirty="0">
                          <a:solidFill>
                            <a:schemeClr val="dk1"/>
                          </a:solidFill>
                          <a:effectLst/>
                          <a:latin typeface="+mn-lt"/>
                          <a:ea typeface="+mn-ea"/>
                          <a:cs typeface="+mn-cs"/>
                        </a:rPr>
                        <a:t>Online </a:t>
                      </a:r>
                      <a:r>
                        <a:rPr lang="pt-PT" sz="1700" b="0" i="0" u="none" strike="noStrike" kern="1200" dirty="0" err="1">
                          <a:solidFill>
                            <a:schemeClr val="dk1"/>
                          </a:solidFill>
                          <a:effectLst/>
                          <a:latin typeface="+mn-lt"/>
                          <a:ea typeface="+mn-ea"/>
                          <a:cs typeface="+mn-cs"/>
                        </a:rPr>
                        <a:t>learning</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of</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the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native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language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Czech</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is</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suggested</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but</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not</a:t>
                      </a:r>
                      <a:r>
                        <a:rPr lang="pt-PT" sz="1700" b="0" i="0" u="none" strike="noStrike" kern="1200" dirty="0">
                          <a:solidFill>
                            <a:schemeClr val="dk1"/>
                          </a:solidFill>
                          <a:effectLst/>
                          <a:latin typeface="+mn-lt"/>
                          <a:ea typeface="+mn-ea"/>
                          <a:cs typeface="+mn-cs"/>
                        </a:rPr>
                        <a:t> a </a:t>
                      </a:r>
                      <a:r>
                        <a:rPr lang="pt-PT" sz="1700" b="0" i="0" u="none" strike="noStrike" kern="1200" dirty="0" err="1">
                          <a:solidFill>
                            <a:schemeClr val="dk1"/>
                          </a:solidFill>
                          <a:effectLst/>
                          <a:latin typeface="+mn-lt"/>
                          <a:ea typeface="+mn-ea"/>
                          <a:cs typeface="+mn-cs"/>
                        </a:rPr>
                        <a:t>high</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priority</a:t>
                      </a:r>
                      <a:r>
                        <a:rPr lang="pt-PT" sz="1700" b="0" i="0" u="none" strike="noStrike" kern="1200" dirty="0">
                          <a:solidFill>
                            <a:schemeClr val="dk1"/>
                          </a:solidFill>
                          <a:effectLst/>
                          <a:latin typeface="+mn-lt"/>
                          <a:ea typeface="+mn-ea"/>
                          <a:cs typeface="+mn-cs"/>
                        </a:rPr>
                        <a:t>.</a:t>
                      </a:r>
                      <a:endParaRPr lang="en-GB" sz="1700" dirty="0"/>
                    </a:p>
                  </a:txBody>
                  <a:tcPr>
                    <a:solidFill>
                      <a:srgbClr val="B5E1E0"/>
                    </a:solidFill>
                  </a:tcPr>
                </a:tc>
                <a:extLst>
                  <a:ext uri="{0D108BD9-81ED-4DB2-BD59-A6C34878D82A}">
                    <a16:rowId xmlns:a16="http://schemas.microsoft.com/office/drawing/2014/main" val="2707513791"/>
                  </a:ext>
                </a:extLst>
              </a:tr>
              <a:tr h="797361">
                <a:tc>
                  <a:txBody>
                    <a:bodyPr/>
                    <a:lstStyle/>
                    <a:p>
                      <a:pPr algn="ctr"/>
                      <a:r>
                        <a:rPr lang="en-GB" dirty="0">
                          <a:solidFill>
                            <a:schemeClr val="tx1">
                              <a:lumMod val="75000"/>
                              <a:lumOff val="25000"/>
                            </a:schemeClr>
                          </a:solidFill>
                        </a:rPr>
                        <a:t>Estonia</a:t>
                      </a:r>
                    </a:p>
                  </a:txBody>
                  <a:tcPr anchor="ctr">
                    <a:solidFill>
                      <a:srgbClr val="E2FEF5"/>
                    </a:solidFill>
                  </a:tcPr>
                </a:tc>
                <a:tc>
                  <a:txBody>
                    <a:bodyPr/>
                    <a:lstStyle/>
                    <a:p>
                      <a:r>
                        <a:rPr lang="pt-PT" sz="1700" b="0" i="0" u="none" strike="noStrike" kern="1200" dirty="0">
                          <a:solidFill>
                            <a:schemeClr val="tx1">
                              <a:lumMod val="75000"/>
                              <a:lumOff val="25000"/>
                            </a:schemeClr>
                          </a:solidFill>
                          <a:effectLst/>
                          <a:latin typeface="+mn-lt"/>
                          <a:ea typeface="+mn-ea"/>
                          <a:cs typeface="+mn-cs"/>
                        </a:rPr>
                        <a:t>Free </a:t>
                      </a:r>
                      <a:r>
                        <a:rPr lang="pt-PT" sz="1700" b="0" i="0" u="none" strike="noStrike" kern="1200" dirty="0" err="1">
                          <a:solidFill>
                            <a:schemeClr val="tx1">
                              <a:lumMod val="75000"/>
                              <a:lumOff val="25000"/>
                            </a:schemeClr>
                          </a:solidFill>
                          <a:effectLst/>
                          <a:latin typeface="+mn-lt"/>
                          <a:ea typeface="+mn-ea"/>
                          <a:cs typeface="+mn-cs"/>
                        </a:rPr>
                        <a:t>Estonian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courses</a:t>
                      </a:r>
                      <a:r>
                        <a:rPr lang="pt-PT" sz="1700" b="0" i="0" u="none" strike="noStrike" kern="1200" dirty="0">
                          <a:solidFill>
                            <a:schemeClr val="tx1">
                              <a:lumMod val="75000"/>
                              <a:lumOff val="25000"/>
                            </a:schemeClr>
                          </a:solidFill>
                          <a:effectLst/>
                          <a:latin typeface="+mn-lt"/>
                          <a:ea typeface="+mn-ea"/>
                          <a:cs typeface="+mn-cs"/>
                        </a:rPr>
                        <a:t> are </a:t>
                      </a:r>
                      <a:r>
                        <a:rPr lang="pt-PT" sz="1700" b="0" i="0" u="none" strike="noStrike" kern="1200" dirty="0" err="1">
                          <a:solidFill>
                            <a:schemeClr val="tx1">
                              <a:lumMod val="75000"/>
                              <a:lumOff val="25000"/>
                            </a:schemeClr>
                          </a:solidFill>
                          <a:effectLst/>
                          <a:latin typeface="+mn-lt"/>
                          <a:ea typeface="+mn-ea"/>
                          <a:cs typeface="+mn-cs"/>
                        </a:rPr>
                        <a:t>supported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through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various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state-provided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programs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MFA </a:t>
                      </a:r>
                      <a:r>
                        <a:rPr lang="pt-PT" sz="1700" b="0" i="0" u="none" strike="noStrike" kern="1200" dirty="0" err="1">
                          <a:solidFill>
                            <a:schemeClr val="tx1">
                              <a:lumMod val="75000"/>
                              <a:lumOff val="25000"/>
                            </a:schemeClr>
                          </a:solidFill>
                          <a:effectLst/>
                          <a:latin typeface="+mn-lt"/>
                          <a:ea typeface="+mn-ea"/>
                          <a:cs typeface="+mn-cs"/>
                        </a:rPr>
                        <a:t>supports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annual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Estonian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summer</a:t>
                      </a:r>
                      <a:r>
                        <a:rPr lang="pt-PT" sz="1700" b="0" i="0" u="none" strike="noStrike" kern="1200" dirty="0">
                          <a:solidFill>
                            <a:schemeClr val="tx1">
                              <a:lumMod val="75000"/>
                              <a:lumOff val="25000"/>
                            </a:schemeClr>
                          </a:solidFill>
                          <a:effectLst/>
                          <a:latin typeface="+mn-lt"/>
                          <a:ea typeface="+mn-ea"/>
                          <a:cs typeface="+mn-cs"/>
                        </a:rPr>
                        <a:t> camps.</a:t>
                      </a:r>
                      <a:endParaRPr lang="en-GB" sz="1700" dirty="0">
                        <a:solidFill>
                          <a:schemeClr val="tx1">
                            <a:lumMod val="75000"/>
                            <a:lumOff val="25000"/>
                          </a:schemeClr>
                        </a:solidFill>
                      </a:endParaRPr>
                    </a:p>
                  </a:txBody>
                  <a:tcPr>
                    <a:solidFill>
                      <a:srgbClr val="E2FEF5"/>
                    </a:solidFill>
                  </a:tcPr>
                </a:tc>
                <a:tc>
                  <a:txBody>
                    <a:bodyPr/>
                    <a:lstStyle/>
                    <a:p>
                      <a:r>
                        <a:rPr lang="pt-PT" sz="1700" b="0" i="0" u="none" strike="noStrike" kern="1200" dirty="0" err="1">
                          <a:solidFill>
                            <a:schemeClr val="dk1"/>
                          </a:solidFill>
                          <a:effectLst/>
                          <a:latin typeface="+mn-lt"/>
                          <a:ea typeface="+mn-ea"/>
                          <a:cs typeface="+mn-cs"/>
                        </a:rPr>
                        <a:t>Parents</a:t>
                      </a:r>
                      <a:r>
                        <a:rPr lang="pt-PT" sz="1700" b="0" i="0" u="none" strike="noStrike" kern="1200" dirty="0">
                          <a:solidFill>
                            <a:schemeClr val="dk1"/>
                          </a:solidFill>
                          <a:effectLst/>
                          <a:latin typeface="+mn-lt"/>
                          <a:ea typeface="+mn-ea"/>
                          <a:cs typeface="+mn-cs"/>
                        </a:rPr>
                        <a:t> are </a:t>
                      </a:r>
                      <a:r>
                        <a:rPr lang="pt-PT" sz="1700" b="0" i="0" u="none" strike="noStrike" kern="1200" dirty="0" err="1">
                          <a:solidFill>
                            <a:schemeClr val="dk1"/>
                          </a:solidFill>
                          <a:effectLst/>
                          <a:latin typeface="+mn-lt"/>
                          <a:ea typeface="+mn-ea"/>
                          <a:cs typeface="+mn-cs"/>
                        </a:rPr>
                        <a:t>encouraged</a:t>
                      </a:r>
                      <a:r>
                        <a:rPr lang="pt-PT" sz="1700" b="0" i="0" u="none" strike="noStrike" kern="1200" dirty="0">
                          <a:solidFill>
                            <a:schemeClr val="dk1"/>
                          </a:solidFill>
                          <a:effectLst/>
                          <a:latin typeface="+mn-lt"/>
                          <a:ea typeface="+mn-ea"/>
                          <a:cs typeface="+mn-cs"/>
                        </a:rPr>
                        <a:t> to </a:t>
                      </a:r>
                      <a:r>
                        <a:rPr lang="pt-PT" sz="1700" b="0" i="0" u="none" strike="noStrike" kern="1200" dirty="0" err="1">
                          <a:solidFill>
                            <a:schemeClr val="dk1"/>
                          </a:solidFill>
                          <a:effectLst/>
                          <a:latin typeface="+mn-lt"/>
                          <a:ea typeface="+mn-ea"/>
                          <a:cs typeface="+mn-cs"/>
                        </a:rPr>
                        <a:t>sign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up</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their</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children</a:t>
                      </a:r>
                      <a:r>
                        <a:rPr lang="pt-PT" sz="1700" b="0" i="0" u="none" strike="noStrike" kern="1200" dirty="0">
                          <a:solidFill>
                            <a:schemeClr val="dk1"/>
                          </a:solidFill>
                          <a:effectLst/>
                          <a:latin typeface="+mn-lt"/>
                          <a:ea typeface="+mn-ea"/>
                          <a:cs typeface="+mn-cs"/>
                        </a:rPr>
                        <a:t> to free </a:t>
                      </a:r>
                      <a:r>
                        <a:rPr lang="pt-PT" sz="1700" b="0" i="0" u="none" strike="noStrike" kern="1200" dirty="0" err="1">
                          <a:solidFill>
                            <a:schemeClr val="dk1"/>
                          </a:solidFill>
                          <a:effectLst/>
                          <a:latin typeface="+mn-lt"/>
                          <a:ea typeface="+mn-ea"/>
                          <a:cs typeface="+mn-cs"/>
                        </a:rPr>
                        <a:t>Estonian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language</a:t>
                      </a:r>
                      <a:r>
                        <a:rPr lang="pt-PT" sz="1700" b="0" i="0" u="none" strike="noStrike" kern="1200" dirty="0">
                          <a:solidFill>
                            <a:schemeClr val="dk1"/>
                          </a:solidFill>
                          <a:effectLst/>
                          <a:latin typeface="+mn-lt"/>
                          <a:ea typeface="+mn-ea"/>
                          <a:cs typeface="+mn-cs"/>
                        </a:rPr>
                        <a:t> online </a:t>
                      </a:r>
                      <a:r>
                        <a:rPr lang="pt-PT" sz="1700" b="0" i="0" u="none" strike="noStrike" kern="1200" dirty="0" err="1">
                          <a:solidFill>
                            <a:schemeClr val="dk1"/>
                          </a:solidFill>
                          <a:effectLst/>
                          <a:latin typeface="+mn-lt"/>
                          <a:ea typeface="+mn-ea"/>
                          <a:cs typeface="+mn-cs"/>
                        </a:rPr>
                        <a:t>courses</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sponsored</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by</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the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Ministry</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of</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Education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Foreign</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language</a:t>
                      </a:r>
                      <a:r>
                        <a:rPr lang="pt-PT" sz="1700" b="0" i="0" u="none" strike="noStrike" kern="1200" dirty="0">
                          <a:solidFill>
                            <a:schemeClr val="dk1"/>
                          </a:solidFill>
                          <a:effectLst/>
                          <a:latin typeface="+mn-lt"/>
                          <a:ea typeface="+mn-ea"/>
                          <a:cs typeface="+mn-cs"/>
                        </a:rPr>
                        <a:t> classes are </a:t>
                      </a:r>
                      <a:r>
                        <a:rPr lang="pt-PT" sz="1700" b="0" i="0" u="none" strike="noStrike" kern="1200" dirty="0" err="1">
                          <a:solidFill>
                            <a:schemeClr val="dk1"/>
                          </a:solidFill>
                          <a:effectLst/>
                          <a:latin typeface="+mn-lt"/>
                          <a:ea typeface="+mn-ea"/>
                          <a:cs typeface="+mn-cs"/>
                        </a:rPr>
                        <a:t>covered</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by</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the</a:t>
                      </a:r>
                      <a:r>
                        <a:rPr lang="pt-PT" sz="1700" b="0" i="0" u="none" strike="noStrike" kern="1200" dirty="0">
                          <a:solidFill>
                            <a:schemeClr val="dk1"/>
                          </a:solidFill>
                          <a:effectLst/>
                          <a:latin typeface="+mn-lt"/>
                          <a:ea typeface="+mn-ea"/>
                          <a:cs typeface="+mn-cs"/>
                        </a:rPr>
                        <a:t> MFA </a:t>
                      </a:r>
                      <a:r>
                        <a:rPr lang="pt-PT" sz="1700" b="0" i="0" u="none" strike="noStrike" kern="1200" dirty="0" err="1">
                          <a:solidFill>
                            <a:schemeClr val="dk1"/>
                          </a:solidFill>
                          <a:effectLst/>
                          <a:latin typeface="+mn-lt"/>
                          <a:ea typeface="+mn-ea"/>
                          <a:cs typeface="+mn-cs"/>
                        </a:rPr>
                        <a:t>at</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posting</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if</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assigned</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by</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the</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school</a:t>
                      </a:r>
                      <a:r>
                        <a:rPr lang="pt-PT" sz="1700" b="0" i="0" u="none" strike="noStrike" kern="1200" dirty="0">
                          <a:solidFill>
                            <a:schemeClr val="dk1"/>
                          </a:solidFill>
                          <a:effectLst/>
                          <a:latin typeface="+mn-lt"/>
                          <a:ea typeface="+mn-ea"/>
                          <a:cs typeface="+mn-cs"/>
                        </a:rPr>
                        <a:t> </a:t>
                      </a:r>
                      <a:r>
                        <a:rPr lang="pt-PT" sz="1700" b="0" i="0" u="none" strike="noStrike" kern="1200" dirty="0" err="1">
                          <a:solidFill>
                            <a:schemeClr val="dk1"/>
                          </a:solidFill>
                          <a:effectLst/>
                          <a:latin typeface="+mn-lt"/>
                          <a:ea typeface="+mn-ea"/>
                          <a:cs typeface="+mn-cs"/>
                        </a:rPr>
                        <a:t>abroad</a:t>
                      </a:r>
                      <a:r>
                        <a:rPr lang="pt-PT" sz="1700" b="0" i="0" u="none" strike="noStrike" kern="1200" dirty="0">
                          <a:solidFill>
                            <a:schemeClr val="dk1"/>
                          </a:solidFill>
                          <a:effectLst/>
                          <a:latin typeface="+mn-lt"/>
                          <a:ea typeface="+mn-ea"/>
                          <a:cs typeface="+mn-cs"/>
                        </a:rPr>
                        <a:t>.</a:t>
                      </a:r>
                      <a:endParaRPr lang="en-GB" sz="1700" dirty="0"/>
                    </a:p>
                  </a:txBody>
                  <a:tcPr>
                    <a:solidFill>
                      <a:srgbClr val="E2FEF5"/>
                    </a:solidFill>
                  </a:tcPr>
                </a:tc>
                <a:extLst>
                  <a:ext uri="{0D108BD9-81ED-4DB2-BD59-A6C34878D82A}">
                    <a16:rowId xmlns:a16="http://schemas.microsoft.com/office/drawing/2014/main" val="817305911"/>
                  </a:ext>
                </a:extLst>
              </a:tr>
            </a:tbl>
          </a:graphicData>
        </a:graphic>
      </p:graphicFrame>
    </p:spTree>
    <p:extLst>
      <p:ext uri="{BB962C8B-B14F-4D97-AF65-F5344CB8AC3E}">
        <p14:creationId xmlns:p14="http://schemas.microsoft.com/office/powerpoint/2010/main" val="138236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0F8CA333-D4B4-99FB-5370-2A0D6EECF99A}"/>
              </a:ext>
            </a:extLst>
          </p:cNvPr>
          <p:cNvGraphicFramePr>
            <a:graphicFrameLocks noGrp="1"/>
          </p:cNvGraphicFramePr>
          <p:nvPr>
            <p:extLst>
              <p:ext uri="{D42A27DB-BD31-4B8C-83A1-F6EECF244321}">
                <p14:modId xmlns:p14="http://schemas.microsoft.com/office/powerpoint/2010/main" val="427359638"/>
              </p:ext>
            </p:extLst>
          </p:nvPr>
        </p:nvGraphicFramePr>
        <p:xfrm>
          <a:off x="1064653" y="1078258"/>
          <a:ext cx="10062693" cy="4569513"/>
        </p:xfrm>
        <a:graphic>
          <a:graphicData uri="http://schemas.openxmlformats.org/drawingml/2006/table">
            <a:tbl>
              <a:tblPr firstRow="1" bandRow="1">
                <a:tableStyleId>{5C22544A-7EE6-4342-B048-85BDC9FD1C3A}</a:tableStyleId>
              </a:tblPr>
              <a:tblGrid>
                <a:gridCol w="1492437">
                  <a:extLst>
                    <a:ext uri="{9D8B030D-6E8A-4147-A177-3AD203B41FA5}">
                      <a16:colId xmlns:a16="http://schemas.microsoft.com/office/drawing/2014/main" val="1180406768"/>
                    </a:ext>
                  </a:extLst>
                </a:gridCol>
                <a:gridCol w="3890682">
                  <a:extLst>
                    <a:ext uri="{9D8B030D-6E8A-4147-A177-3AD203B41FA5}">
                      <a16:colId xmlns:a16="http://schemas.microsoft.com/office/drawing/2014/main" val="1097080717"/>
                    </a:ext>
                  </a:extLst>
                </a:gridCol>
                <a:gridCol w="4679574">
                  <a:extLst>
                    <a:ext uri="{9D8B030D-6E8A-4147-A177-3AD203B41FA5}">
                      <a16:colId xmlns:a16="http://schemas.microsoft.com/office/drawing/2014/main" val="566409255"/>
                    </a:ext>
                  </a:extLst>
                </a:gridCol>
              </a:tblGrid>
              <a:tr h="562289">
                <a:tc>
                  <a:txBody>
                    <a:bodyPr/>
                    <a:lstStyle/>
                    <a:p>
                      <a:pPr algn="ctr"/>
                      <a:r>
                        <a:rPr lang="en-GB" dirty="0"/>
                        <a:t>Country</a:t>
                      </a:r>
                    </a:p>
                  </a:txBody>
                  <a:tcPr anchor="ctr">
                    <a:solidFill>
                      <a:srgbClr val="00A0AE"/>
                    </a:solidFill>
                  </a:tcPr>
                </a:tc>
                <a:tc>
                  <a:txBody>
                    <a:bodyPr/>
                    <a:lstStyle/>
                    <a:p>
                      <a:pPr algn="ctr"/>
                      <a:r>
                        <a:rPr lang="cs-CZ" dirty="0"/>
                        <a:t>Are </a:t>
                      </a:r>
                      <a:r>
                        <a:rPr lang="cs-CZ" dirty="0" err="1"/>
                        <a:t>language</a:t>
                      </a:r>
                      <a:r>
                        <a:rPr lang="cs-CZ" dirty="0"/>
                        <a:t> </a:t>
                      </a:r>
                      <a:r>
                        <a:rPr lang="cs-CZ" dirty="0" err="1"/>
                        <a:t>classes</a:t>
                      </a:r>
                      <a:r>
                        <a:rPr lang="cs-CZ" dirty="0"/>
                        <a:t> </a:t>
                      </a:r>
                      <a:r>
                        <a:rPr lang="cs-CZ" dirty="0" err="1"/>
                        <a:t>offered</a:t>
                      </a:r>
                      <a:r>
                        <a:rPr lang="cs-CZ" dirty="0"/>
                        <a:t>?</a:t>
                      </a:r>
                    </a:p>
                  </a:txBody>
                  <a:tcPr anchor="ctr">
                    <a:solidFill>
                      <a:srgbClr val="00A0AE"/>
                    </a:solidFill>
                  </a:tcPr>
                </a:tc>
                <a:tc>
                  <a:txBody>
                    <a:bodyPr/>
                    <a:lstStyle/>
                    <a:p>
                      <a:pPr algn="ctr"/>
                      <a:r>
                        <a:rPr lang="en-US" dirty="0"/>
                        <a:t>How useful would the classes be?</a:t>
                      </a:r>
                      <a:endParaRPr lang="cs-CZ" dirty="0"/>
                    </a:p>
                  </a:txBody>
                  <a:tcPr anchor="ctr">
                    <a:solidFill>
                      <a:srgbClr val="00A0AE"/>
                    </a:solidFill>
                  </a:tcPr>
                </a:tc>
                <a:extLst>
                  <a:ext uri="{0D108BD9-81ED-4DB2-BD59-A6C34878D82A}">
                    <a16:rowId xmlns:a16="http://schemas.microsoft.com/office/drawing/2014/main" val="2377575823"/>
                  </a:ext>
                </a:extLst>
              </a:tr>
              <a:tr h="636494">
                <a:tc>
                  <a:txBody>
                    <a:bodyPr/>
                    <a:lstStyle/>
                    <a:p>
                      <a:pPr algn="ctr"/>
                      <a:r>
                        <a:rPr lang="en-GB" dirty="0">
                          <a:solidFill>
                            <a:schemeClr val="tx1">
                              <a:lumMod val="75000"/>
                              <a:lumOff val="25000"/>
                            </a:schemeClr>
                          </a:solidFill>
                        </a:rPr>
                        <a:t>France</a:t>
                      </a:r>
                    </a:p>
                  </a:txBody>
                  <a:tcPr anchor="ctr">
                    <a:solidFill>
                      <a:srgbClr val="B5E1E0"/>
                    </a:solidFill>
                  </a:tcPr>
                </a:tc>
                <a:tc>
                  <a:txBody>
                    <a:bodyPr/>
                    <a:lstStyle/>
                    <a:p>
                      <a:r>
                        <a:rPr lang="en-GB" sz="1700" b="0" i="0" u="none" strike="noStrike" kern="1200" dirty="0">
                          <a:solidFill>
                            <a:schemeClr val="tx1">
                              <a:lumMod val="75000"/>
                              <a:lumOff val="25000"/>
                            </a:schemeClr>
                          </a:solidFill>
                          <a:effectLst/>
                          <a:latin typeface="+mn-lt"/>
                          <a:ea typeface="+mn-ea"/>
                          <a:cs typeface="+mn-cs"/>
                        </a:rPr>
                        <a:t>No. Families are encouraged to apply to the CNED (</a:t>
                      </a:r>
                      <a:r>
                        <a:rPr lang="en-GB" sz="1700" b="0" i="1" u="none" strike="noStrike" kern="1200" dirty="0">
                          <a:solidFill>
                            <a:schemeClr val="tx1">
                              <a:lumMod val="75000"/>
                              <a:lumOff val="25000"/>
                            </a:schemeClr>
                          </a:solidFill>
                          <a:effectLst/>
                          <a:latin typeface="+mn-lt"/>
                          <a:ea typeface="+mn-ea"/>
                          <a:cs typeface="+mn-cs"/>
                        </a:rPr>
                        <a:t>Centre National </a:t>
                      </a:r>
                      <a:r>
                        <a:rPr lang="en-GB" sz="1700" b="0" i="1" u="none" strike="noStrike" kern="1200" dirty="0" err="1">
                          <a:solidFill>
                            <a:schemeClr val="tx1">
                              <a:lumMod val="75000"/>
                              <a:lumOff val="25000"/>
                            </a:schemeClr>
                          </a:solidFill>
                          <a:effectLst/>
                          <a:latin typeface="+mn-lt"/>
                          <a:ea typeface="+mn-ea"/>
                          <a:cs typeface="+mn-cs"/>
                        </a:rPr>
                        <a:t>d'éducation</a:t>
                      </a:r>
                      <a:r>
                        <a:rPr lang="en-GB" sz="1700" b="0" i="1" u="none" strike="noStrike" kern="1200" dirty="0">
                          <a:solidFill>
                            <a:schemeClr val="tx1">
                              <a:lumMod val="75000"/>
                              <a:lumOff val="25000"/>
                            </a:schemeClr>
                          </a:solidFill>
                          <a:effectLst/>
                          <a:latin typeface="+mn-lt"/>
                          <a:ea typeface="+mn-ea"/>
                          <a:cs typeface="+mn-cs"/>
                        </a:rPr>
                        <a:t> à distance)</a:t>
                      </a:r>
                      <a:r>
                        <a:rPr lang="en-GB" sz="1700" b="0" i="0" u="none" strike="noStrike" kern="1200" dirty="0">
                          <a:solidFill>
                            <a:schemeClr val="tx1">
                              <a:lumMod val="75000"/>
                              <a:lumOff val="25000"/>
                            </a:schemeClr>
                          </a:solidFill>
                          <a:effectLst/>
                          <a:latin typeface="+mn-lt"/>
                          <a:ea typeface="+mn-ea"/>
                          <a:cs typeface="+mn-cs"/>
                        </a:rPr>
                        <a:t> which provides a wide range of interactive online language classes. These courses charge fees.</a:t>
                      </a:r>
                      <a:endParaRPr lang="en-GB" sz="1700" b="0" dirty="0">
                        <a:solidFill>
                          <a:schemeClr val="tx1">
                            <a:lumMod val="75000"/>
                            <a:lumOff val="25000"/>
                          </a:schemeClr>
                        </a:solidFill>
                      </a:endParaRPr>
                    </a:p>
                  </a:txBody>
                  <a:tcPr>
                    <a:solidFill>
                      <a:srgbClr val="B5E1E0"/>
                    </a:solidFill>
                  </a:tcPr>
                </a:tc>
                <a:tc>
                  <a:txBody>
                    <a:bodyPr/>
                    <a:lstStyle/>
                    <a:p>
                      <a:r>
                        <a:rPr lang="en-US" sz="1700" b="0" i="0" u="none" strike="noStrike" kern="1200" dirty="0">
                          <a:solidFill>
                            <a:schemeClr val="tx1">
                              <a:lumMod val="75000"/>
                              <a:lumOff val="25000"/>
                            </a:schemeClr>
                          </a:solidFill>
                          <a:effectLst/>
                          <a:latin typeface="+mn-lt"/>
                          <a:ea typeface="+mn-ea"/>
                          <a:cs typeface="+mn-cs"/>
                        </a:rPr>
                        <a:t>An extra allowance would be beneficial for language classes in the event of a family requesting specific language instruction if a child is unable to benefit from this curriculum on post.</a:t>
                      </a:r>
                      <a:endParaRPr lang="en-GB" sz="1700" b="0" dirty="0">
                        <a:solidFill>
                          <a:schemeClr val="tx1">
                            <a:lumMod val="75000"/>
                            <a:lumOff val="25000"/>
                          </a:schemeClr>
                        </a:solidFill>
                      </a:endParaRPr>
                    </a:p>
                  </a:txBody>
                  <a:tcPr>
                    <a:solidFill>
                      <a:srgbClr val="B5E1E0"/>
                    </a:solidFill>
                  </a:tcPr>
                </a:tc>
                <a:extLst>
                  <a:ext uri="{0D108BD9-81ED-4DB2-BD59-A6C34878D82A}">
                    <a16:rowId xmlns:a16="http://schemas.microsoft.com/office/drawing/2014/main" val="879524849"/>
                  </a:ext>
                </a:extLst>
              </a:tr>
              <a:tr h="797361">
                <a:tc>
                  <a:txBody>
                    <a:bodyPr/>
                    <a:lstStyle/>
                    <a:p>
                      <a:pPr algn="ctr"/>
                      <a:r>
                        <a:rPr lang="en-GB" dirty="0">
                          <a:solidFill>
                            <a:schemeClr val="tx1">
                              <a:lumMod val="75000"/>
                              <a:lumOff val="25000"/>
                            </a:schemeClr>
                          </a:solidFill>
                        </a:rPr>
                        <a:t>Germany</a:t>
                      </a:r>
                    </a:p>
                  </a:txBody>
                  <a:tcPr anchor="ctr">
                    <a:solidFill>
                      <a:srgbClr val="E2FEF5"/>
                    </a:solidFill>
                  </a:tcPr>
                </a:tc>
                <a:tc>
                  <a:txBody>
                    <a:bodyPr/>
                    <a:lstStyle/>
                    <a:p>
                      <a:r>
                        <a:rPr lang="pt-PT" sz="1700" b="0" i="0" u="none" strike="noStrike" kern="1200" dirty="0">
                          <a:solidFill>
                            <a:schemeClr val="tx1">
                              <a:lumMod val="75000"/>
                              <a:lumOff val="25000"/>
                            </a:schemeClr>
                          </a:solidFill>
                          <a:effectLst/>
                          <a:latin typeface="+mn-lt"/>
                          <a:ea typeface="+mn-ea"/>
                          <a:cs typeface="+mn-cs"/>
                        </a:rPr>
                        <a:t>No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are </a:t>
                      </a:r>
                      <a:r>
                        <a:rPr lang="pt-PT" sz="1700" b="0" i="0" u="none" strike="noStrike" kern="1200" dirty="0" err="1">
                          <a:solidFill>
                            <a:schemeClr val="tx1">
                              <a:lumMod val="75000"/>
                              <a:lumOff val="25000"/>
                            </a:schemeClr>
                          </a:solidFill>
                          <a:effectLst/>
                          <a:latin typeface="+mn-lt"/>
                          <a:ea typeface="+mn-ea"/>
                          <a:cs typeface="+mn-cs"/>
                        </a:rPr>
                        <a:t>provided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but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costs</a:t>
                      </a:r>
                      <a:r>
                        <a:rPr lang="pt-PT" sz="1700" b="0" i="0" u="none" strike="noStrike" kern="1200" dirty="0">
                          <a:solidFill>
                            <a:schemeClr val="tx1">
                              <a:lumMod val="75000"/>
                              <a:lumOff val="25000"/>
                            </a:schemeClr>
                          </a:solidFill>
                          <a:effectLst/>
                          <a:latin typeface="+mn-lt"/>
                          <a:ea typeface="+mn-ea"/>
                          <a:cs typeface="+mn-cs"/>
                        </a:rPr>
                        <a:t> for </a:t>
                      </a:r>
                      <a:r>
                        <a:rPr lang="pt-PT" sz="1700" b="0" i="0" u="none" strike="noStrike" kern="1200" dirty="0" err="1">
                          <a:solidFill>
                            <a:schemeClr val="tx1">
                              <a:lumMod val="75000"/>
                              <a:lumOff val="25000"/>
                            </a:schemeClr>
                          </a:solidFill>
                          <a:effectLst/>
                          <a:latin typeface="+mn-lt"/>
                          <a:ea typeface="+mn-ea"/>
                          <a:cs typeface="+mn-cs"/>
                        </a:rPr>
                        <a:t>additional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lessons</a:t>
                      </a:r>
                      <a:r>
                        <a:rPr lang="pt-PT" sz="1700" b="0" i="0" u="none" strike="noStrike" kern="1200" dirty="0">
                          <a:solidFill>
                            <a:schemeClr val="tx1">
                              <a:lumMod val="75000"/>
                              <a:lumOff val="25000"/>
                            </a:schemeClr>
                          </a:solidFill>
                          <a:effectLst/>
                          <a:latin typeface="+mn-lt"/>
                          <a:ea typeface="+mn-ea"/>
                          <a:cs typeface="+mn-cs"/>
                        </a:rPr>
                        <a:t> can </a:t>
                      </a:r>
                      <a:r>
                        <a:rPr lang="pt-PT" sz="1700" b="0" i="0" u="none" strike="noStrike" kern="1200" dirty="0" err="1">
                          <a:solidFill>
                            <a:schemeClr val="tx1">
                              <a:lumMod val="75000"/>
                              <a:lumOff val="25000"/>
                            </a:schemeClr>
                          </a:solidFill>
                          <a:effectLst/>
                          <a:latin typeface="+mn-lt"/>
                          <a:ea typeface="+mn-ea"/>
                          <a:cs typeface="+mn-cs"/>
                        </a:rPr>
                        <a:t>be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reimbursed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upon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request</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Offering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for </a:t>
                      </a:r>
                      <a:r>
                        <a:rPr lang="pt-PT" sz="1700" b="0" i="0" u="none" strike="noStrike" kern="1200" dirty="0" err="1">
                          <a:solidFill>
                            <a:schemeClr val="tx1">
                              <a:lumMod val="75000"/>
                              <a:lumOff val="25000"/>
                            </a:schemeClr>
                          </a:solidFill>
                          <a:effectLst/>
                          <a:latin typeface="+mn-lt"/>
                          <a:ea typeface="+mn-ea"/>
                          <a:cs typeface="+mn-cs"/>
                        </a:rPr>
                        <a:t>children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is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not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considered</a:t>
                      </a:r>
                      <a:r>
                        <a:rPr lang="pt-PT" sz="1700" b="0" i="0" u="none" strike="noStrike" kern="1200" dirty="0">
                          <a:solidFill>
                            <a:schemeClr val="tx1">
                              <a:lumMod val="75000"/>
                              <a:lumOff val="25000"/>
                            </a:schemeClr>
                          </a:solidFill>
                          <a:effectLst/>
                          <a:latin typeface="+mn-lt"/>
                          <a:ea typeface="+mn-ea"/>
                          <a:cs typeface="+mn-cs"/>
                        </a:rPr>
                        <a:t> a </a:t>
                      </a:r>
                      <a:r>
                        <a:rPr lang="pt-PT" sz="1700" b="0" i="0" u="none" strike="noStrike" kern="1200" dirty="0" err="1">
                          <a:solidFill>
                            <a:schemeClr val="tx1">
                              <a:lumMod val="75000"/>
                              <a:lumOff val="25000"/>
                            </a:schemeClr>
                          </a:solidFill>
                          <a:effectLst/>
                          <a:latin typeface="+mn-lt"/>
                          <a:ea typeface="+mn-ea"/>
                          <a:cs typeface="+mn-cs"/>
                        </a:rPr>
                        <a:t>high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priority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due</a:t>
                      </a:r>
                      <a:r>
                        <a:rPr lang="pt-PT" sz="1700" b="0" i="0" u="none" strike="noStrike" kern="1200" dirty="0">
                          <a:solidFill>
                            <a:schemeClr val="tx1">
                              <a:lumMod val="75000"/>
                              <a:lumOff val="25000"/>
                            </a:schemeClr>
                          </a:solidFill>
                          <a:effectLst/>
                          <a:latin typeface="+mn-lt"/>
                          <a:ea typeface="+mn-ea"/>
                          <a:cs typeface="+mn-cs"/>
                        </a:rPr>
                        <a:t> to </a:t>
                      </a:r>
                      <a:r>
                        <a:rPr lang="pt-PT" sz="1700" b="0" i="0" u="none" strike="noStrike" kern="1200" dirty="0" err="1">
                          <a:solidFill>
                            <a:schemeClr val="tx1">
                              <a:lumMod val="75000"/>
                              <a:lumOff val="25000"/>
                            </a:schemeClr>
                          </a:solidFill>
                          <a:effectLst/>
                          <a:latin typeface="+mn-lt"/>
                          <a:ea typeface="+mn-ea"/>
                          <a:cs typeface="+mn-cs"/>
                        </a:rPr>
                        <a:t>limited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benefits</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extLst>
                  <a:ext uri="{0D108BD9-81ED-4DB2-BD59-A6C34878D82A}">
                    <a16:rowId xmlns:a16="http://schemas.microsoft.com/office/drawing/2014/main" val="3213593912"/>
                  </a:ext>
                </a:extLst>
              </a:tr>
              <a:tr h="623944">
                <a:tc>
                  <a:txBody>
                    <a:bodyPr/>
                    <a:lstStyle/>
                    <a:p>
                      <a:pPr algn="ctr"/>
                      <a:r>
                        <a:rPr lang="en-GB" dirty="0">
                          <a:solidFill>
                            <a:schemeClr val="tx1">
                              <a:lumMod val="75000"/>
                              <a:lumOff val="25000"/>
                            </a:schemeClr>
                          </a:solidFill>
                        </a:rPr>
                        <a:t>Ireland</a:t>
                      </a:r>
                    </a:p>
                  </a:txBody>
                  <a:tcPr anchor="ctr">
                    <a:solidFill>
                      <a:srgbClr val="B5E1E0"/>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in </a:t>
                      </a:r>
                      <a:r>
                        <a:rPr lang="pt-PT" sz="1700" b="0" i="0" u="none" strike="noStrike" kern="1200" dirty="0" err="1">
                          <a:solidFill>
                            <a:schemeClr val="tx1">
                              <a:lumMod val="75000"/>
                              <a:lumOff val="25000"/>
                            </a:schemeClr>
                          </a:solidFill>
                          <a:effectLst/>
                          <a:latin typeface="+mn-lt"/>
                          <a:ea typeface="+mn-ea"/>
                          <a:cs typeface="+mn-cs"/>
                        </a:rPr>
                        <a:t>any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official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of</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receiving</a:t>
                      </a:r>
                      <a:r>
                        <a:rPr lang="pt-PT" sz="1700" b="0" i="0" u="none" strike="noStrike" kern="1200" dirty="0">
                          <a:solidFill>
                            <a:schemeClr val="tx1">
                              <a:lumMod val="75000"/>
                              <a:lumOff val="25000"/>
                            </a:schemeClr>
                          </a:solidFill>
                          <a:effectLst/>
                          <a:latin typeface="+mn-lt"/>
                          <a:ea typeface="+mn-ea"/>
                          <a:cs typeface="+mn-cs"/>
                        </a:rPr>
                        <a:t> country are </a:t>
                      </a:r>
                      <a:r>
                        <a:rPr lang="pt-PT" sz="1700" b="0" i="0" u="none" strike="noStrike" kern="1200" dirty="0" err="1">
                          <a:solidFill>
                            <a:schemeClr val="tx1">
                              <a:lumMod val="75000"/>
                              <a:lumOff val="25000"/>
                            </a:schemeClr>
                          </a:solidFill>
                          <a:effectLst/>
                          <a:latin typeface="+mn-lt"/>
                          <a:ea typeface="+mn-ea"/>
                          <a:cs typeface="+mn-cs"/>
                        </a:rPr>
                        <a:t>offered</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B5E1E0"/>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Children</a:t>
                      </a:r>
                      <a:r>
                        <a:rPr lang="pt-PT" sz="1700" b="0" i="0" u="none" strike="noStrike" kern="1200" dirty="0">
                          <a:solidFill>
                            <a:schemeClr val="tx1">
                              <a:lumMod val="75000"/>
                              <a:lumOff val="25000"/>
                            </a:schemeClr>
                          </a:solidFill>
                          <a:effectLst/>
                          <a:latin typeface="+mn-lt"/>
                          <a:ea typeface="+mn-ea"/>
                          <a:cs typeface="+mn-cs"/>
                        </a:rPr>
                        <a:t> can </a:t>
                      </a:r>
                      <a:r>
                        <a:rPr lang="pt-PT" sz="1700" b="0" i="0" u="none" strike="noStrike" kern="1200" dirty="0" err="1">
                          <a:solidFill>
                            <a:schemeClr val="tx1">
                              <a:lumMod val="75000"/>
                              <a:lumOff val="25000"/>
                            </a:schemeClr>
                          </a:solidFill>
                          <a:effectLst/>
                          <a:latin typeface="+mn-lt"/>
                          <a:ea typeface="+mn-ea"/>
                          <a:cs typeface="+mn-cs"/>
                        </a:rPr>
                        <a:t>access</a:t>
                      </a:r>
                      <a:r>
                        <a:rPr lang="pt-PT" sz="1700" b="0" i="0" u="none" strike="noStrike" kern="1200" dirty="0">
                          <a:solidFill>
                            <a:schemeClr val="tx1">
                              <a:lumMod val="75000"/>
                              <a:lumOff val="25000"/>
                            </a:schemeClr>
                          </a:solidFill>
                          <a:effectLst/>
                          <a:latin typeface="+mn-lt"/>
                          <a:ea typeface="+mn-ea"/>
                          <a:cs typeface="+mn-cs"/>
                        </a:rPr>
                        <a:t> classes </a:t>
                      </a:r>
                      <a:r>
                        <a:rPr lang="pt-PT" sz="1700" b="0" i="0" u="none" strike="noStrike" kern="1200" dirty="0" err="1">
                          <a:solidFill>
                            <a:schemeClr val="tx1">
                              <a:lumMod val="75000"/>
                              <a:lumOff val="25000"/>
                            </a:schemeClr>
                          </a:solidFill>
                          <a:effectLst/>
                          <a:latin typeface="+mn-lt"/>
                          <a:ea typeface="+mn-ea"/>
                          <a:cs typeface="+mn-cs"/>
                        </a:rPr>
                        <a:t>both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while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posting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and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home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with</a:t>
                      </a:r>
                      <a:r>
                        <a:rPr lang="pt-PT" sz="1700" b="0" i="0" u="none" strike="noStrike" kern="1200" dirty="0">
                          <a:solidFill>
                            <a:schemeClr val="tx1">
                              <a:lumMod val="75000"/>
                              <a:lumOff val="25000"/>
                            </a:schemeClr>
                          </a:solidFill>
                          <a:effectLst/>
                          <a:latin typeface="+mn-lt"/>
                          <a:ea typeface="+mn-ea"/>
                          <a:cs typeface="+mn-cs"/>
                        </a:rPr>
                        <a:t> funding </a:t>
                      </a:r>
                      <a:r>
                        <a:rPr lang="pt-PT" sz="1700" b="0" i="0" u="none" strike="noStrike" kern="1200" dirty="0" err="1">
                          <a:solidFill>
                            <a:schemeClr val="tx1">
                              <a:lumMod val="75000"/>
                              <a:lumOff val="25000"/>
                            </a:schemeClr>
                          </a:solidFill>
                          <a:effectLst/>
                          <a:latin typeface="+mn-lt"/>
                          <a:ea typeface="+mn-ea"/>
                          <a:cs typeface="+mn-cs"/>
                        </a:rPr>
                        <a:t>available</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B5E1E0"/>
                    </a:solidFill>
                  </a:tcPr>
                </a:tc>
                <a:extLst>
                  <a:ext uri="{0D108BD9-81ED-4DB2-BD59-A6C34878D82A}">
                    <a16:rowId xmlns:a16="http://schemas.microsoft.com/office/drawing/2014/main" val="2707513791"/>
                  </a:ext>
                </a:extLst>
              </a:tr>
              <a:tr h="797361">
                <a:tc>
                  <a:txBody>
                    <a:bodyPr/>
                    <a:lstStyle/>
                    <a:p>
                      <a:pPr algn="ctr"/>
                      <a:r>
                        <a:rPr lang="en-GB" dirty="0">
                          <a:solidFill>
                            <a:schemeClr val="tx1">
                              <a:lumMod val="75000"/>
                              <a:lumOff val="25000"/>
                            </a:schemeClr>
                          </a:solidFill>
                        </a:rPr>
                        <a:t>Latvia</a:t>
                      </a:r>
                    </a:p>
                  </a:txBody>
                  <a:tcPr anchor="ct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Limited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availability</a:t>
                      </a:r>
                      <a:r>
                        <a:rPr lang="pt-PT" sz="1700" b="0" i="0" u="none" strike="noStrike" kern="1200" dirty="0">
                          <a:solidFill>
                            <a:schemeClr val="tx1">
                              <a:lumMod val="75000"/>
                              <a:lumOff val="25000"/>
                            </a:schemeClr>
                          </a:solidFill>
                          <a:effectLst/>
                          <a:latin typeface="+mn-lt"/>
                          <a:ea typeface="+mn-ea"/>
                          <a:cs typeface="+mn-cs"/>
                        </a:rPr>
                        <a:t> for </a:t>
                      </a:r>
                      <a:r>
                        <a:rPr lang="pt-PT" sz="1700" b="0" i="0" u="none" strike="noStrike" kern="1200" dirty="0" err="1">
                          <a:solidFill>
                            <a:schemeClr val="tx1">
                              <a:lumMod val="75000"/>
                              <a:lumOff val="25000"/>
                            </a:schemeClr>
                          </a:solidFill>
                          <a:effectLst/>
                          <a:latin typeface="+mn-lt"/>
                          <a:ea typeface="+mn-ea"/>
                          <a:cs typeface="+mn-cs"/>
                        </a:rPr>
                        <a:t>Latvian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training </a:t>
                      </a:r>
                      <a:r>
                        <a:rPr lang="pt-PT" sz="1700" b="0" i="0" u="none" strike="noStrike" kern="1200" dirty="0" err="1">
                          <a:solidFill>
                            <a:schemeClr val="tx1">
                              <a:lumMod val="75000"/>
                              <a:lumOff val="25000"/>
                            </a:schemeClr>
                          </a:solidFill>
                          <a:effectLst/>
                          <a:latin typeface="+mn-lt"/>
                          <a:ea typeface="+mn-ea"/>
                          <a:cs typeface="+mn-cs"/>
                        </a:rPr>
                        <a:t>through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Latvian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Agency</a:t>
                      </a:r>
                      <a:r>
                        <a:rPr lang="pt-PT" sz="1700" b="0" i="0" u="none" strike="noStrike" kern="1200" dirty="0">
                          <a:solidFill>
                            <a:schemeClr val="tx1">
                              <a:lumMod val="75000"/>
                              <a:lumOff val="25000"/>
                            </a:schemeClr>
                          </a:solidFill>
                          <a:effectLst/>
                          <a:latin typeface="+mn-lt"/>
                          <a:ea typeface="+mn-ea"/>
                          <a:cs typeface="+mn-cs"/>
                        </a:rPr>
                        <a:t>. No </a:t>
                      </a:r>
                      <a:r>
                        <a:rPr lang="pt-PT" sz="1700" b="0" i="0" u="none" strike="noStrike" kern="1200" dirty="0" err="1">
                          <a:solidFill>
                            <a:schemeClr val="tx1">
                              <a:lumMod val="75000"/>
                              <a:lumOff val="25000"/>
                            </a:schemeClr>
                          </a:solidFill>
                          <a:effectLst/>
                          <a:latin typeface="+mn-lt"/>
                          <a:ea typeface="+mn-ea"/>
                          <a:cs typeface="+mn-cs"/>
                        </a:rPr>
                        <a:t>foreign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t>
                      </a:r>
                      <a:r>
                        <a:rPr lang="pt-PT" sz="1700" b="0" i="0" u="none" strike="noStrike" kern="1200" dirty="0" err="1">
                          <a:solidFill>
                            <a:schemeClr val="tx1">
                              <a:lumMod val="75000"/>
                              <a:lumOff val="25000"/>
                            </a:schemeClr>
                          </a:solidFill>
                          <a:effectLst/>
                          <a:latin typeface="+mn-lt"/>
                          <a:ea typeface="+mn-ea"/>
                          <a:cs typeface="+mn-cs"/>
                        </a:rPr>
                        <a:t>provided</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Latvian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training </a:t>
                      </a:r>
                      <a:r>
                        <a:rPr lang="pt-PT" sz="1700" b="0" i="0" u="none" strike="noStrike" kern="1200" dirty="0" err="1">
                          <a:solidFill>
                            <a:schemeClr val="tx1">
                              <a:lumMod val="75000"/>
                              <a:lumOff val="25000"/>
                            </a:schemeClr>
                          </a:solidFill>
                          <a:effectLst/>
                          <a:latin typeface="+mn-lt"/>
                          <a:ea typeface="+mn-ea"/>
                          <a:cs typeface="+mn-cs"/>
                        </a:rPr>
                        <a:t>is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considered</a:t>
                      </a:r>
                      <a:r>
                        <a:rPr lang="pt-PT" sz="1700" b="0" i="0" u="none" strike="noStrike" kern="1200" dirty="0">
                          <a:solidFill>
                            <a:schemeClr val="tx1">
                              <a:lumMod val="75000"/>
                              <a:lumOff val="25000"/>
                            </a:schemeClr>
                          </a:solidFill>
                          <a:effectLst/>
                          <a:latin typeface="+mn-lt"/>
                          <a:ea typeface="+mn-ea"/>
                          <a:cs typeface="+mn-cs"/>
                        </a:rPr>
                        <a:t> beneficial, </a:t>
                      </a:r>
                      <a:r>
                        <a:rPr lang="pt-PT" sz="1700" b="0" i="0" u="none" strike="noStrike" kern="1200" dirty="0" err="1">
                          <a:solidFill>
                            <a:schemeClr val="tx1">
                              <a:lumMod val="75000"/>
                              <a:lumOff val="25000"/>
                            </a:schemeClr>
                          </a:solidFill>
                          <a:effectLst/>
                          <a:latin typeface="+mn-lt"/>
                          <a:ea typeface="+mn-ea"/>
                          <a:cs typeface="+mn-cs"/>
                        </a:rPr>
                        <a:t>but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resources</a:t>
                      </a:r>
                      <a:r>
                        <a:rPr lang="pt-PT" sz="1700" b="0" i="0" u="none" strike="noStrike" kern="1200" dirty="0">
                          <a:solidFill>
                            <a:schemeClr val="tx1">
                              <a:lumMod val="75000"/>
                              <a:lumOff val="25000"/>
                            </a:schemeClr>
                          </a:solidFill>
                          <a:effectLst/>
                          <a:latin typeface="+mn-lt"/>
                          <a:ea typeface="+mn-ea"/>
                          <a:cs typeface="+mn-cs"/>
                        </a:rPr>
                        <a:t> are </a:t>
                      </a:r>
                      <a:r>
                        <a:rPr lang="pt-PT" sz="1700" b="0" i="0" u="none" strike="noStrike" kern="1200" dirty="0" err="1">
                          <a:solidFill>
                            <a:schemeClr val="tx1">
                              <a:lumMod val="75000"/>
                              <a:lumOff val="25000"/>
                            </a:schemeClr>
                          </a:solidFill>
                          <a:effectLst/>
                          <a:latin typeface="+mn-lt"/>
                          <a:ea typeface="+mn-ea"/>
                          <a:cs typeface="+mn-cs"/>
                        </a:rPr>
                        <a:t>limited</a:t>
                      </a:r>
                      <a:r>
                        <a:rPr lang="pt-PT" sz="1700" b="0" i="0" u="none" strike="noStrike" kern="1200" dirty="0">
                          <a:solidFill>
                            <a:schemeClr val="tx1">
                              <a:lumMod val="75000"/>
                              <a:lumOff val="25000"/>
                            </a:schemeClr>
                          </a:solidFill>
                          <a:effectLst/>
                          <a:latin typeface="+mn-lt"/>
                          <a:ea typeface="+mn-ea"/>
                          <a:cs typeface="+mn-cs"/>
                        </a:rPr>
                        <a:t>. Online training </a:t>
                      </a:r>
                      <a:r>
                        <a:rPr lang="pt-PT" sz="1700" b="0" i="0" u="none" strike="noStrike" kern="1200" dirty="0" err="1">
                          <a:solidFill>
                            <a:schemeClr val="tx1">
                              <a:lumMod val="75000"/>
                              <a:lumOff val="25000"/>
                            </a:schemeClr>
                          </a:solidFill>
                          <a:effectLst/>
                          <a:latin typeface="+mn-lt"/>
                          <a:ea typeface="+mn-ea"/>
                          <a:cs typeface="+mn-cs"/>
                        </a:rPr>
                        <a:t>provided</a:t>
                      </a:r>
                      <a:r>
                        <a:rPr lang="pt-PT" sz="1700" b="0" i="0" u="none" strike="noStrike" kern="1200" dirty="0">
                          <a:solidFill>
                            <a:schemeClr val="tx1">
                              <a:lumMod val="75000"/>
                              <a:lumOff val="25000"/>
                            </a:schemeClr>
                          </a:solidFill>
                          <a:effectLst/>
                          <a:latin typeface="+mn-lt"/>
                          <a:ea typeface="+mn-ea"/>
                          <a:cs typeface="+mn-cs"/>
                        </a:rPr>
                        <a:t> for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state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extLst>
                  <a:ext uri="{0D108BD9-81ED-4DB2-BD59-A6C34878D82A}">
                    <a16:rowId xmlns:a16="http://schemas.microsoft.com/office/drawing/2014/main" val="817305911"/>
                  </a:ext>
                </a:extLst>
              </a:tr>
            </a:tbl>
          </a:graphicData>
        </a:graphic>
      </p:graphicFrame>
    </p:spTree>
    <p:extLst>
      <p:ext uri="{BB962C8B-B14F-4D97-AF65-F5344CB8AC3E}">
        <p14:creationId xmlns:p14="http://schemas.microsoft.com/office/powerpoint/2010/main" val="7754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E695CAE8-02FD-6200-A95C-B8C94711F3B3}"/>
              </a:ext>
            </a:extLst>
          </p:cNvPr>
          <p:cNvGraphicFramePr>
            <a:graphicFrameLocks noGrp="1"/>
          </p:cNvGraphicFramePr>
          <p:nvPr>
            <p:extLst>
              <p:ext uri="{D42A27DB-BD31-4B8C-83A1-F6EECF244321}">
                <p14:modId xmlns:p14="http://schemas.microsoft.com/office/powerpoint/2010/main" val="882319930"/>
              </p:ext>
            </p:extLst>
          </p:nvPr>
        </p:nvGraphicFramePr>
        <p:xfrm>
          <a:off x="1064653" y="612092"/>
          <a:ext cx="10062693" cy="5179113"/>
        </p:xfrm>
        <a:graphic>
          <a:graphicData uri="http://schemas.openxmlformats.org/drawingml/2006/table">
            <a:tbl>
              <a:tblPr firstRow="1" bandRow="1">
                <a:tableStyleId>{5C22544A-7EE6-4342-B048-85BDC9FD1C3A}</a:tableStyleId>
              </a:tblPr>
              <a:tblGrid>
                <a:gridCol w="1492437">
                  <a:extLst>
                    <a:ext uri="{9D8B030D-6E8A-4147-A177-3AD203B41FA5}">
                      <a16:colId xmlns:a16="http://schemas.microsoft.com/office/drawing/2014/main" val="1180406768"/>
                    </a:ext>
                  </a:extLst>
                </a:gridCol>
                <a:gridCol w="3890682">
                  <a:extLst>
                    <a:ext uri="{9D8B030D-6E8A-4147-A177-3AD203B41FA5}">
                      <a16:colId xmlns:a16="http://schemas.microsoft.com/office/drawing/2014/main" val="1097080717"/>
                    </a:ext>
                  </a:extLst>
                </a:gridCol>
                <a:gridCol w="4679574">
                  <a:extLst>
                    <a:ext uri="{9D8B030D-6E8A-4147-A177-3AD203B41FA5}">
                      <a16:colId xmlns:a16="http://schemas.microsoft.com/office/drawing/2014/main" val="566409255"/>
                    </a:ext>
                  </a:extLst>
                </a:gridCol>
              </a:tblGrid>
              <a:tr h="562289">
                <a:tc>
                  <a:txBody>
                    <a:bodyPr/>
                    <a:lstStyle/>
                    <a:p>
                      <a:pPr algn="ctr"/>
                      <a:r>
                        <a:rPr lang="en-GB" dirty="0"/>
                        <a:t>Country</a:t>
                      </a:r>
                    </a:p>
                  </a:txBody>
                  <a:tcPr anchor="ctr">
                    <a:solidFill>
                      <a:srgbClr val="00A0AE"/>
                    </a:solidFill>
                  </a:tcPr>
                </a:tc>
                <a:tc>
                  <a:txBody>
                    <a:bodyPr/>
                    <a:lstStyle/>
                    <a:p>
                      <a:pPr algn="ctr"/>
                      <a:r>
                        <a:rPr lang="cs-CZ" dirty="0"/>
                        <a:t>Are </a:t>
                      </a:r>
                      <a:r>
                        <a:rPr lang="cs-CZ" dirty="0" err="1"/>
                        <a:t>language</a:t>
                      </a:r>
                      <a:r>
                        <a:rPr lang="cs-CZ" dirty="0"/>
                        <a:t> </a:t>
                      </a:r>
                      <a:r>
                        <a:rPr lang="cs-CZ" dirty="0" err="1"/>
                        <a:t>classes</a:t>
                      </a:r>
                      <a:r>
                        <a:rPr lang="cs-CZ" dirty="0"/>
                        <a:t> </a:t>
                      </a:r>
                      <a:r>
                        <a:rPr lang="cs-CZ" dirty="0" err="1"/>
                        <a:t>offered</a:t>
                      </a:r>
                      <a:r>
                        <a:rPr lang="cs-CZ" dirty="0"/>
                        <a:t>?</a:t>
                      </a:r>
                    </a:p>
                  </a:txBody>
                  <a:tcPr anchor="ctr">
                    <a:solidFill>
                      <a:srgbClr val="00A0AE"/>
                    </a:solidFill>
                  </a:tcPr>
                </a:tc>
                <a:tc>
                  <a:txBody>
                    <a:bodyPr/>
                    <a:lstStyle/>
                    <a:p>
                      <a:pPr algn="ctr"/>
                      <a:r>
                        <a:rPr lang="en-US" dirty="0"/>
                        <a:t>How useful would the classes be?</a:t>
                      </a:r>
                      <a:endParaRPr lang="cs-CZ" dirty="0"/>
                    </a:p>
                  </a:txBody>
                  <a:tcPr anchor="ctr">
                    <a:solidFill>
                      <a:srgbClr val="00A0AE"/>
                    </a:solidFill>
                  </a:tcPr>
                </a:tc>
                <a:extLst>
                  <a:ext uri="{0D108BD9-81ED-4DB2-BD59-A6C34878D82A}">
                    <a16:rowId xmlns:a16="http://schemas.microsoft.com/office/drawing/2014/main" val="2377575823"/>
                  </a:ext>
                </a:extLst>
              </a:tr>
              <a:tr h="636494">
                <a:tc>
                  <a:txBody>
                    <a:bodyPr/>
                    <a:lstStyle/>
                    <a:p>
                      <a:pPr algn="ctr"/>
                      <a:r>
                        <a:rPr lang="en-GB" dirty="0">
                          <a:solidFill>
                            <a:schemeClr val="tx1">
                              <a:lumMod val="85000"/>
                              <a:lumOff val="15000"/>
                            </a:schemeClr>
                          </a:solidFill>
                        </a:rPr>
                        <a:t>Portugal</a:t>
                      </a:r>
                    </a:p>
                  </a:txBody>
                  <a:tcPr anchor="ctr">
                    <a:solidFill>
                      <a:srgbClr val="B5E1E0"/>
                    </a:solidFill>
                  </a:tcPr>
                </a:tc>
                <a:tc>
                  <a:txBody>
                    <a:bodyPr/>
                    <a:lstStyle/>
                    <a:p>
                      <a:r>
                        <a:rPr lang="en-GB" sz="1700" dirty="0">
                          <a:solidFill>
                            <a:schemeClr val="tx1">
                              <a:lumMod val="75000"/>
                              <a:lumOff val="25000"/>
                            </a:schemeClr>
                          </a:solidFill>
                        </a:rPr>
                        <a:t>Yes, Portuguese classes are offered to Portuguese children in 37 countries. Other countries are under consideration.</a:t>
                      </a:r>
                    </a:p>
                  </a:txBody>
                  <a:tcPr>
                    <a:solidFill>
                      <a:srgbClr val="B5E1E0"/>
                    </a:solidFill>
                  </a:tcPr>
                </a:tc>
                <a:tc>
                  <a:txBody>
                    <a:bodyPr/>
                    <a:lstStyle/>
                    <a:p>
                      <a:r>
                        <a:rPr lang="pt-PT" sz="1700" b="0" i="0" u="none" strike="noStrike" kern="1200" dirty="0">
                          <a:solidFill>
                            <a:schemeClr val="tx1">
                              <a:lumMod val="75000"/>
                              <a:lumOff val="25000"/>
                            </a:schemeClr>
                          </a:solidFill>
                          <a:effectLst/>
                          <a:latin typeface="+mn-lt"/>
                          <a:ea typeface="+mn-ea"/>
                          <a:cs typeface="+mn-cs"/>
                        </a:rPr>
                        <a:t>Portuguese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are crucial for </a:t>
                      </a:r>
                      <a:r>
                        <a:rPr lang="pt-PT" sz="1700" b="0" i="0" u="none" strike="noStrike" kern="1200" dirty="0" err="1">
                          <a:solidFill>
                            <a:schemeClr val="tx1">
                              <a:lumMod val="75000"/>
                              <a:lumOff val="25000"/>
                            </a:schemeClr>
                          </a:solidFill>
                          <a:effectLst/>
                          <a:latin typeface="+mn-lt"/>
                          <a:ea typeface="+mn-ea"/>
                          <a:cs typeface="+mn-cs"/>
                        </a:rPr>
                        <a:t>maintaining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proficiency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Availability</a:t>
                      </a:r>
                      <a:r>
                        <a:rPr lang="pt-PT" sz="1700" b="0" i="0" u="none" strike="noStrike" kern="1200" dirty="0">
                          <a:solidFill>
                            <a:schemeClr val="tx1">
                              <a:lumMod val="75000"/>
                              <a:lumOff val="25000"/>
                            </a:schemeClr>
                          </a:solidFill>
                          <a:effectLst/>
                          <a:latin typeface="+mn-lt"/>
                          <a:ea typeface="+mn-ea"/>
                          <a:cs typeface="+mn-cs"/>
                        </a:rPr>
                        <a:t> varies </a:t>
                      </a:r>
                      <a:r>
                        <a:rPr lang="pt-PT" sz="1700" b="0" i="0" u="none" strike="noStrike" kern="1200" dirty="0" err="1">
                          <a:solidFill>
                            <a:schemeClr val="tx1">
                              <a:lumMod val="75000"/>
                              <a:lumOff val="25000"/>
                            </a:schemeClr>
                          </a:solidFill>
                          <a:effectLst/>
                          <a:latin typeface="+mn-lt"/>
                          <a:ea typeface="+mn-ea"/>
                          <a:cs typeface="+mn-cs"/>
                        </a:rPr>
                        <a:t>based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educational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agreement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and</a:t>
                      </a:r>
                      <a:r>
                        <a:rPr lang="pt-PT" sz="1700" b="0" i="0" u="none" strike="noStrike" kern="1200" dirty="0">
                          <a:solidFill>
                            <a:schemeClr val="tx1">
                              <a:lumMod val="75000"/>
                              <a:lumOff val="25000"/>
                            </a:schemeClr>
                          </a:solidFill>
                          <a:effectLst/>
                          <a:latin typeface="+mn-lt"/>
                          <a:ea typeface="+mn-ea"/>
                          <a:cs typeface="+mn-cs"/>
                        </a:rPr>
                        <a:t> online </a:t>
                      </a:r>
                      <a:r>
                        <a:rPr lang="pt-PT" sz="1700" b="0" i="0" u="none" strike="noStrike" kern="1200" dirty="0" err="1">
                          <a:solidFill>
                            <a:schemeClr val="tx1">
                              <a:lumMod val="75000"/>
                              <a:lumOff val="25000"/>
                            </a:schemeClr>
                          </a:solidFill>
                          <a:effectLst/>
                          <a:latin typeface="+mn-lt"/>
                          <a:ea typeface="+mn-ea"/>
                          <a:cs typeface="+mn-cs"/>
                        </a:rPr>
                        <a:t>resources</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B5E1E0"/>
                    </a:solidFill>
                  </a:tcPr>
                </a:tc>
                <a:extLst>
                  <a:ext uri="{0D108BD9-81ED-4DB2-BD59-A6C34878D82A}">
                    <a16:rowId xmlns:a16="http://schemas.microsoft.com/office/drawing/2014/main" val="879524849"/>
                  </a:ext>
                </a:extLst>
              </a:tr>
              <a:tr h="797361">
                <a:tc>
                  <a:txBody>
                    <a:bodyPr/>
                    <a:lstStyle/>
                    <a:p>
                      <a:pPr algn="ctr"/>
                      <a:r>
                        <a:rPr lang="en-GB" dirty="0">
                          <a:solidFill>
                            <a:schemeClr val="tx1">
                              <a:lumMod val="85000"/>
                              <a:lumOff val="15000"/>
                            </a:schemeClr>
                          </a:solidFill>
                        </a:rPr>
                        <a:t>Slovenia</a:t>
                      </a:r>
                    </a:p>
                  </a:txBody>
                  <a:tcPr anchor="ct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Ministry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of</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Education</a:t>
                      </a:r>
                      <a:r>
                        <a:rPr lang="pt-PT" sz="1700" b="0" i="0" u="none" strike="noStrike" kern="1200" dirty="0">
                          <a:solidFill>
                            <a:schemeClr val="tx1">
                              <a:lumMod val="75000"/>
                              <a:lumOff val="25000"/>
                            </a:schemeClr>
                          </a:solidFill>
                          <a:effectLst/>
                          <a:latin typeface="+mn-lt"/>
                          <a:ea typeface="+mn-ea"/>
                          <a:cs typeface="+mn-cs"/>
                        </a:rPr>
                        <a:t> sponsors </a:t>
                      </a:r>
                      <a:r>
                        <a:rPr lang="pt-PT" sz="1700" b="0" i="0" u="none" strike="noStrike" kern="1200" dirty="0" err="1">
                          <a:solidFill>
                            <a:schemeClr val="tx1">
                              <a:lumMod val="75000"/>
                              <a:lumOff val="25000"/>
                            </a:schemeClr>
                          </a:solidFill>
                          <a:effectLst/>
                          <a:latin typeface="+mn-lt"/>
                          <a:ea typeface="+mn-ea"/>
                          <a:cs typeface="+mn-cs"/>
                        </a:rPr>
                        <a:t>Slovenian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lessons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organized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by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Institute</a:t>
                      </a:r>
                      <a:r>
                        <a:rPr lang="pt-PT" sz="1700" b="0" i="0" u="none" strike="noStrike" kern="1200" dirty="0">
                          <a:solidFill>
                            <a:schemeClr val="tx1">
                              <a:lumMod val="75000"/>
                              <a:lumOff val="25000"/>
                            </a:schemeClr>
                          </a:solidFill>
                          <a:effectLst/>
                          <a:latin typeface="+mn-lt"/>
                          <a:ea typeface="+mn-ea"/>
                          <a:cs typeface="+mn-cs"/>
                        </a:rPr>
                        <a:t> for </a:t>
                      </a:r>
                      <a:r>
                        <a:rPr lang="pt-PT" sz="1700" b="0" i="0" u="none" strike="noStrike" kern="1200" dirty="0" err="1">
                          <a:solidFill>
                            <a:schemeClr val="tx1">
                              <a:lumMod val="75000"/>
                              <a:lumOff val="25000"/>
                            </a:schemeClr>
                          </a:solidFill>
                          <a:effectLst/>
                          <a:latin typeface="+mn-lt"/>
                          <a:ea typeface="+mn-ea"/>
                          <a:cs typeface="+mn-cs"/>
                        </a:rPr>
                        <a:t>Education</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Children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have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access</a:t>
                      </a:r>
                      <a:r>
                        <a:rPr lang="pt-PT" sz="1700" b="0" i="0" u="none" strike="noStrike" kern="1200" dirty="0">
                          <a:solidFill>
                            <a:schemeClr val="tx1">
                              <a:lumMod val="75000"/>
                              <a:lumOff val="25000"/>
                            </a:schemeClr>
                          </a:solidFill>
                          <a:effectLst/>
                          <a:latin typeface="+mn-lt"/>
                          <a:ea typeface="+mn-ea"/>
                          <a:cs typeface="+mn-cs"/>
                        </a:rPr>
                        <a:t> to classes </a:t>
                      </a:r>
                      <a:r>
                        <a:rPr lang="pt-PT" sz="1700" b="0" i="0" u="none" strike="noStrike" kern="1200" dirty="0" err="1">
                          <a:solidFill>
                            <a:schemeClr val="tx1">
                              <a:lumMod val="75000"/>
                              <a:lumOff val="25000"/>
                            </a:schemeClr>
                          </a:solidFill>
                          <a:effectLst/>
                          <a:latin typeface="+mn-lt"/>
                          <a:ea typeface="+mn-ea"/>
                          <a:cs typeface="+mn-cs"/>
                        </a:rPr>
                        <a:t>while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posting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with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additional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lessons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offered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upon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returning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home</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extLst>
                  <a:ext uri="{0D108BD9-81ED-4DB2-BD59-A6C34878D82A}">
                    <a16:rowId xmlns:a16="http://schemas.microsoft.com/office/drawing/2014/main" val="3213593912"/>
                  </a:ext>
                </a:extLst>
              </a:tr>
              <a:tr h="623944">
                <a:tc>
                  <a:txBody>
                    <a:bodyPr/>
                    <a:lstStyle/>
                    <a:p>
                      <a:pPr algn="ctr"/>
                      <a:r>
                        <a:rPr lang="en-GB" dirty="0">
                          <a:solidFill>
                            <a:schemeClr val="tx1">
                              <a:lumMod val="85000"/>
                              <a:lumOff val="15000"/>
                            </a:schemeClr>
                          </a:solidFill>
                        </a:rPr>
                        <a:t>Spain</a:t>
                      </a:r>
                    </a:p>
                  </a:txBody>
                  <a:tcPr anchor="ctr">
                    <a:solidFill>
                      <a:srgbClr val="B5E1E0"/>
                    </a:solidFill>
                  </a:tcPr>
                </a:tc>
                <a:tc>
                  <a:txBody>
                    <a:bodyPr/>
                    <a:lstStyle/>
                    <a:p>
                      <a:r>
                        <a:rPr lang="pt-PT" sz="1700" b="0" i="0" u="none" strike="noStrike" kern="1200" dirty="0">
                          <a:solidFill>
                            <a:schemeClr val="tx1">
                              <a:lumMod val="75000"/>
                              <a:lumOff val="25000"/>
                            </a:schemeClr>
                          </a:solidFill>
                          <a:effectLst/>
                          <a:latin typeface="+mn-lt"/>
                          <a:ea typeface="+mn-ea"/>
                          <a:cs typeface="+mn-cs"/>
                        </a:rPr>
                        <a:t>No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are </a:t>
                      </a:r>
                      <a:r>
                        <a:rPr lang="pt-PT" sz="1700" b="0" i="0" u="none" strike="noStrike" kern="1200" dirty="0" err="1">
                          <a:solidFill>
                            <a:schemeClr val="tx1">
                              <a:lumMod val="75000"/>
                              <a:lumOff val="25000"/>
                            </a:schemeClr>
                          </a:solidFill>
                          <a:effectLst/>
                          <a:latin typeface="+mn-lt"/>
                          <a:ea typeface="+mn-ea"/>
                          <a:cs typeface="+mn-cs"/>
                        </a:rPr>
                        <a:t>offered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despite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requests</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B5E1E0"/>
                    </a:solidFill>
                  </a:tcPr>
                </a:tc>
                <a:tc>
                  <a:txBody>
                    <a:bodyPr/>
                    <a:lstStyle/>
                    <a:p>
                      <a:r>
                        <a:rPr lang="pt-PT" sz="1700" b="0" i="0" u="none" strike="noStrike" kern="1200" dirty="0">
                          <a:solidFill>
                            <a:schemeClr val="tx1">
                              <a:lumMod val="75000"/>
                              <a:lumOff val="25000"/>
                            </a:schemeClr>
                          </a:solidFill>
                          <a:effectLst/>
                          <a:latin typeface="+mn-lt"/>
                          <a:ea typeface="+mn-ea"/>
                          <a:cs typeface="+mn-cs"/>
                        </a:rPr>
                        <a:t>Classes </a:t>
                      </a:r>
                      <a:r>
                        <a:rPr lang="pt-PT" sz="1700" b="0" i="0" u="none" strike="noStrike" kern="1200" dirty="0" err="1">
                          <a:solidFill>
                            <a:schemeClr val="tx1">
                              <a:lumMod val="75000"/>
                              <a:lumOff val="25000"/>
                            </a:schemeClr>
                          </a:solidFill>
                          <a:effectLst/>
                          <a:latin typeface="+mn-lt"/>
                          <a:ea typeface="+mn-ea"/>
                          <a:cs typeface="+mn-cs"/>
                        </a:rPr>
                        <a:t>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post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would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be</a:t>
                      </a:r>
                      <a:r>
                        <a:rPr lang="pt-PT" sz="1700" b="0" i="0" u="none" strike="noStrike" kern="1200" dirty="0">
                          <a:solidFill>
                            <a:schemeClr val="tx1">
                              <a:lumMod val="75000"/>
                              <a:lumOff val="25000"/>
                            </a:schemeClr>
                          </a:solidFill>
                          <a:effectLst/>
                          <a:latin typeface="+mn-lt"/>
                          <a:ea typeface="+mn-ea"/>
                          <a:cs typeface="+mn-cs"/>
                        </a:rPr>
                        <a:t> beneficial, </a:t>
                      </a:r>
                      <a:r>
                        <a:rPr lang="pt-PT" sz="1700" b="0" i="0" u="none" strike="noStrike" kern="1200" dirty="0" err="1">
                          <a:solidFill>
                            <a:schemeClr val="tx1">
                              <a:lumMod val="75000"/>
                              <a:lumOff val="25000"/>
                            </a:schemeClr>
                          </a:solidFill>
                          <a:effectLst/>
                          <a:latin typeface="+mn-lt"/>
                          <a:ea typeface="+mn-ea"/>
                          <a:cs typeface="+mn-cs"/>
                        </a:rPr>
                        <a:t>especially</a:t>
                      </a:r>
                      <a:r>
                        <a:rPr lang="pt-PT" sz="1700" b="0" i="0" u="none" strike="noStrike" kern="1200" dirty="0">
                          <a:solidFill>
                            <a:schemeClr val="tx1">
                              <a:lumMod val="75000"/>
                              <a:lumOff val="25000"/>
                            </a:schemeClr>
                          </a:solidFill>
                          <a:effectLst/>
                          <a:latin typeface="+mn-lt"/>
                          <a:ea typeface="+mn-ea"/>
                          <a:cs typeface="+mn-cs"/>
                        </a:rPr>
                        <a:t> in </a:t>
                      </a:r>
                      <a:r>
                        <a:rPr lang="pt-PT" sz="1700" b="0" i="0" u="none" strike="noStrike" kern="1200" dirty="0" err="1">
                          <a:solidFill>
                            <a:schemeClr val="tx1">
                              <a:lumMod val="75000"/>
                              <a:lumOff val="25000"/>
                            </a:schemeClr>
                          </a:solidFill>
                          <a:effectLst/>
                          <a:latin typeface="+mn-lt"/>
                          <a:ea typeface="+mn-ea"/>
                          <a:cs typeface="+mn-cs"/>
                        </a:rPr>
                        <a:t>difficult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countries.</a:t>
                      </a:r>
                      <a:endParaRPr lang="en-GB" sz="1700" dirty="0">
                        <a:solidFill>
                          <a:schemeClr val="tx1">
                            <a:lumMod val="75000"/>
                            <a:lumOff val="25000"/>
                          </a:schemeClr>
                        </a:solidFill>
                      </a:endParaRPr>
                    </a:p>
                  </a:txBody>
                  <a:tcPr>
                    <a:solidFill>
                      <a:srgbClr val="B5E1E0"/>
                    </a:solidFill>
                  </a:tcPr>
                </a:tc>
                <a:extLst>
                  <a:ext uri="{0D108BD9-81ED-4DB2-BD59-A6C34878D82A}">
                    <a16:rowId xmlns:a16="http://schemas.microsoft.com/office/drawing/2014/main" val="2707513791"/>
                  </a:ext>
                </a:extLst>
              </a:tr>
              <a:tr h="797361">
                <a:tc>
                  <a:txBody>
                    <a:bodyPr/>
                    <a:lstStyle/>
                    <a:p>
                      <a:pPr algn="ctr"/>
                      <a:r>
                        <a:rPr lang="en-GB" dirty="0">
                          <a:solidFill>
                            <a:schemeClr val="tx1">
                              <a:lumMod val="85000"/>
                              <a:lumOff val="15000"/>
                            </a:schemeClr>
                          </a:solidFill>
                        </a:rPr>
                        <a:t>Switzerland</a:t>
                      </a:r>
                    </a:p>
                  </a:txBody>
                  <a:tcPr anchor="ct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The</a:t>
                      </a:r>
                      <a:r>
                        <a:rPr lang="pt-PT" sz="1700" b="0" i="0" u="none" strike="noStrike" kern="1200" dirty="0">
                          <a:solidFill>
                            <a:schemeClr val="tx1">
                              <a:lumMod val="75000"/>
                              <a:lumOff val="25000"/>
                            </a:schemeClr>
                          </a:solidFill>
                          <a:effectLst/>
                          <a:latin typeface="+mn-lt"/>
                          <a:ea typeface="+mn-ea"/>
                          <a:cs typeface="+mn-cs"/>
                        </a:rPr>
                        <a:t> MFA </a:t>
                      </a:r>
                      <a:r>
                        <a:rPr lang="pt-PT" sz="1700" b="0" i="0" u="none" strike="noStrike" kern="1200" dirty="0" err="1">
                          <a:solidFill>
                            <a:schemeClr val="tx1">
                              <a:lumMod val="75000"/>
                              <a:lumOff val="25000"/>
                            </a:schemeClr>
                          </a:solidFill>
                          <a:effectLst/>
                          <a:latin typeface="+mn-lt"/>
                          <a:ea typeface="+mn-ea"/>
                          <a:cs typeface="+mn-cs"/>
                        </a:rPr>
                        <a:t>doesn't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offer</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for </a:t>
                      </a:r>
                      <a:r>
                        <a:rPr lang="pt-PT" sz="1700" b="0" i="0" u="none" strike="noStrike" kern="1200" dirty="0" err="1">
                          <a:solidFill>
                            <a:schemeClr val="tx1">
                              <a:lumMod val="75000"/>
                              <a:lumOff val="25000"/>
                            </a:schemeClr>
                          </a:solidFill>
                          <a:effectLst/>
                          <a:latin typeface="+mn-lt"/>
                          <a:ea typeface="+mn-ea"/>
                          <a:cs typeface="+mn-cs"/>
                        </a:rPr>
                        <a:t>children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but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reimburses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costs</a:t>
                      </a:r>
                      <a:r>
                        <a:rPr lang="pt-PT" sz="1700" b="0" i="0" u="none" strike="noStrike" kern="1200" dirty="0">
                          <a:solidFill>
                            <a:schemeClr val="tx1">
                              <a:lumMod val="75000"/>
                              <a:lumOff val="25000"/>
                            </a:schemeClr>
                          </a:solidFill>
                          <a:effectLst/>
                          <a:latin typeface="+mn-lt"/>
                          <a:ea typeface="+mn-ea"/>
                          <a:cs typeface="+mn-cs"/>
                        </a:rPr>
                        <a:t> for </a:t>
                      </a:r>
                      <a:r>
                        <a:rPr lang="pt-PT" sz="1700" b="0" i="0" u="none" strike="noStrike" kern="1200" dirty="0" err="1">
                          <a:solidFill>
                            <a:schemeClr val="tx1">
                              <a:lumMod val="75000"/>
                              <a:lumOff val="25000"/>
                            </a:schemeClr>
                          </a:solidFill>
                          <a:effectLst/>
                          <a:latin typeface="+mn-lt"/>
                          <a:ea typeface="+mn-ea"/>
                          <a:cs typeface="+mn-cs"/>
                        </a:rPr>
                        <a:t>German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French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lessons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if</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not</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available</a:t>
                      </a:r>
                      <a:r>
                        <a:rPr lang="pt-PT" sz="1700" b="0" i="0" u="none" strike="noStrike" kern="1200" dirty="0">
                          <a:solidFill>
                            <a:schemeClr val="tx1">
                              <a:lumMod val="75000"/>
                              <a:lumOff val="25000"/>
                            </a:schemeClr>
                          </a:solidFill>
                          <a:effectLst/>
                          <a:latin typeface="+mn-lt"/>
                          <a:ea typeface="+mn-ea"/>
                          <a:cs typeface="+mn-cs"/>
                        </a:rPr>
                        <a:t> in </a:t>
                      </a:r>
                      <a:r>
                        <a:rPr lang="pt-PT" sz="1700" b="0" i="0" u="none" strike="noStrike" kern="1200" dirty="0" err="1">
                          <a:solidFill>
                            <a:schemeClr val="tx1">
                              <a:lumMod val="75000"/>
                              <a:lumOff val="25000"/>
                            </a:schemeClr>
                          </a:solidFill>
                          <a:effectLst/>
                          <a:latin typeface="+mn-lt"/>
                          <a:ea typeface="+mn-ea"/>
                          <a:cs typeface="+mn-cs"/>
                        </a:rPr>
                        <a:t>schools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abroad</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classes are </a:t>
                      </a:r>
                      <a:r>
                        <a:rPr lang="pt-PT" sz="1700" b="0" i="0" u="none" strike="noStrike" kern="1200" dirty="0" err="1">
                          <a:solidFill>
                            <a:schemeClr val="tx1">
                              <a:lumMod val="75000"/>
                              <a:lumOff val="25000"/>
                            </a:schemeClr>
                          </a:solidFill>
                          <a:effectLst/>
                          <a:latin typeface="+mn-lt"/>
                          <a:ea typeface="+mn-ea"/>
                          <a:cs typeface="+mn-cs"/>
                        </a:rPr>
                        <a:t>deemed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less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necessary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due</a:t>
                      </a:r>
                      <a:r>
                        <a:rPr lang="pt-PT" sz="1700" b="0" i="0" u="none" strike="noStrike" kern="1200" dirty="0">
                          <a:solidFill>
                            <a:schemeClr val="tx1">
                              <a:lumMod val="75000"/>
                              <a:lumOff val="25000"/>
                            </a:schemeClr>
                          </a:solidFill>
                          <a:effectLst/>
                          <a:latin typeface="+mn-lt"/>
                          <a:ea typeface="+mn-ea"/>
                          <a:cs typeface="+mn-cs"/>
                        </a:rPr>
                        <a:t> to </a:t>
                      </a:r>
                      <a:r>
                        <a:rPr lang="pt-PT" sz="1700" b="0" i="0" u="none" strike="noStrike" kern="1200" dirty="0" err="1">
                          <a:solidFill>
                            <a:schemeClr val="tx1">
                              <a:lumMod val="75000"/>
                              <a:lumOff val="25000"/>
                            </a:schemeClr>
                          </a:solidFill>
                          <a:effectLst/>
                          <a:latin typeface="+mn-lt"/>
                          <a:ea typeface="+mn-ea"/>
                          <a:cs typeface="+mn-cs"/>
                        </a:rPr>
                        <a:t>existing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education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systems</a:t>
                      </a:r>
                      <a:r>
                        <a:rPr lang="pt-PT" sz="1700" b="0" i="0" u="none" strike="noStrike" kern="1200" dirty="0">
                          <a:solidFill>
                            <a:schemeClr val="tx1">
                              <a:lumMod val="75000"/>
                              <a:lumOff val="25000"/>
                            </a:schemeClr>
                          </a:solidFill>
                          <a:effectLst/>
                          <a:latin typeface="+mn-lt"/>
                          <a:ea typeface="+mn-ea"/>
                          <a:cs typeface="+mn-cs"/>
                        </a:rPr>
                        <a:t> in </a:t>
                      </a:r>
                      <a:r>
                        <a:rPr lang="pt-PT" sz="1700" b="0" i="0" u="none" strike="noStrike" kern="1200" dirty="0" err="1">
                          <a:solidFill>
                            <a:schemeClr val="tx1">
                              <a:lumMod val="75000"/>
                              <a:lumOff val="25000"/>
                            </a:schemeClr>
                          </a:solidFill>
                          <a:effectLst/>
                          <a:latin typeface="+mn-lt"/>
                          <a:ea typeface="+mn-ea"/>
                          <a:cs typeface="+mn-cs"/>
                        </a:rPr>
                        <a:t>Switzerland</a:t>
                      </a:r>
                      <a:r>
                        <a:rPr lang="pt-PT" sz="1700" b="0" i="0" u="none" strike="noStrike" kern="1200" dirty="0">
                          <a:solidFill>
                            <a:schemeClr val="tx1">
                              <a:lumMod val="75000"/>
                              <a:lumOff val="25000"/>
                            </a:schemeClr>
                          </a:solidFill>
                          <a:effectLst/>
                          <a:latin typeface="+mn-lt"/>
                          <a:ea typeface="+mn-ea"/>
                          <a:cs typeface="+mn-cs"/>
                        </a:rPr>
                        <a:t>.</a:t>
                      </a:r>
                      <a:endParaRPr lang="en-GB" sz="1700" dirty="0">
                        <a:solidFill>
                          <a:schemeClr val="tx1">
                            <a:lumMod val="75000"/>
                            <a:lumOff val="25000"/>
                          </a:schemeClr>
                        </a:solidFill>
                      </a:endParaRPr>
                    </a:p>
                  </a:txBody>
                  <a:tcPr>
                    <a:solidFill>
                      <a:srgbClr val="E2FEF5"/>
                    </a:solidFill>
                  </a:tcPr>
                </a:tc>
                <a:extLst>
                  <a:ext uri="{0D108BD9-81ED-4DB2-BD59-A6C34878D82A}">
                    <a16:rowId xmlns:a16="http://schemas.microsoft.com/office/drawing/2014/main" val="817305911"/>
                  </a:ext>
                </a:extLst>
              </a:tr>
              <a:tr h="797361">
                <a:tc>
                  <a:txBody>
                    <a:bodyPr/>
                    <a:lstStyle/>
                    <a:p>
                      <a:pPr algn="ctr"/>
                      <a:r>
                        <a:rPr lang="en-GB" dirty="0">
                          <a:solidFill>
                            <a:schemeClr val="tx1">
                              <a:lumMod val="85000"/>
                              <a:lumOff val="15000"/>
                            </a:schemeClr>
                          </a:solidFill>
                        </a:rPr>
                        <a:t>United Kingdom</a:t>
                      </a:r>
                    </a:p>
                  </a:txBody>
                  <a:tcPr anchor="ctr">
                    <a:solidFill>
                      <a:srgbClr val="B5E1E0"/>
                    </a:solidFill>
                  </a:tcPr>
                </a:tc>
                <a:tc>
                  <a:txBody>
                    <a:bodyPr/>
                    <a:lstStyle/>
                    <a:p>
                      <a:r>
                        <a:rPr lang="en-GB" sz="1700" dirty="0">
                          <a:solidFill>
                            <a:schemeClr val="tx1">
                              <a:lumMod val="75000"/>
                              <a:lumOff val="25000"/>
                            </a:schemeClr>
                          </a:solidFill>
                        </a:rPr>
                        <a:t>No</a:t>
                      </a:r>
                      <a:r>
                        <a:rPr lang="cs-CZ" sz="1700" dirty="0">
                          <a:solidFill>
                            <a:schemeClr val="tx1">
                              <a:lumMod val="75000"/>
                              <a:lumOff val="25000"/>
                            </a:schemeClr>
                          </a:solidFill>
                        </a:rPr>
                        <a:t>.</a:t>
                      </a:r>
                      <a:endParaRPr lang="en-GB" sz="1700" dirty="0">
                        <a:solidFill>
                          <a:schemeClr val="tx1">
                            <a:lumMod val="75000"/>
                            <a:lumOff val="25000"/>
                          </a:schemeClr>
                        </a:solidFill>
                      </a:endParaRPr>
                    </a:p>
                  </a:txBody>
                  <a:tcPr>
                    <a:solidFill>
                      <a:srgbClr val="B5E1E0"/>
                    </a:solidFill>
                  </a:tcPr>
                </a:tc>
                <a:tc>
                  <a:txBody>
                    <a:bodyPr/>
                    <a:lstStyle/>
                    <a:p>
                      <a:r>
                        <a:rPr lang="pt-PT" sz="1700" b="0" i="0" u="none" strike="noStrike" kern="1200" dirty="0" err="1">
                          <a:solidFill>
                            <a:schemeClr val="tx1">
                              <a:lumMod val="75000"/>
                              <a:lumOff val="25000"/>
                            </a:schemeClr>
                          </a:solidFill>
                          <a:effectLst/>
                          <a:latin typeface="+mn-lt"/>
                          <a:ea typeface="+mn-ea"/>
                          <a:cs typeface="+mn-cs"/>
                        </a:rPr>
                        <a:t>English</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language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proficiency</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is</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presumed</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due</a:t>
                      </a:r>
                      <a:r>
                        <a:rPr lang="pt-PT" sz="1700" b="0" i="0" u="none" strike="noStrike" kern="1200" dirty="0">
                          <a:solidFill>
                            <a:schemeClr val="tx1">
                              <a:lumMod val="75000"/>
                              <a:lumOff val="25000"/>
                            </a:schemeClr>
                          </a:solidFill>
                          <a:effectLst/>
                          <a:latin typeface="+mn-lt"/>
                          <a:ea typeface="+mn-ea"/>
                          <a:cs typeface="+mn-cs"/>
                        </a:rPr>
                        <a:t> to </a:t>
                      </a:r>
                      <a:r>
                        <a:rPr lang="pt-PT" sz="1700" b="0" i="0" u="none" strike="noStrike" kern="1200" dirty="0" err="1">
                          <a:solidFill>
                            <a:schemeClr val="tx1">
                              <a:lumMod val="75000"/>
                              <a:lumOff val="25000"/>
                            </a:schemeClr>
                          </a:solidFill>
                          <a:effectLst/>
                          <a:latin typeface="+mn-lt"/>
                          <a:ea typeface="+mn-ea"/>
                          <a:cs typeface="+mn-cs"/>
                        </a:rPr>
                        <a:t>its</a:t>
                      </a:r>
                      <a:r>
                        <a:rPr lang="pt-PT" sz="1700" b="0" i="0" u="none" strike="noStrike" kern="1200" dirty="0">
                          <a:solidFill>
                            <a:schemeClr val="tx1">
                              <a:lumMod val="75000"/>
                              <a:lumOff val="25000"/>
                            </a:schemeClr>
                          </a:solidFill>
                          <a:effectLst/>
                          <a:latin typeface="+mn-lt"/>
                          <a:ea typeface="+mn-ea"/>
                          <a:cs typeface="+mn-cs"/>
                        </a:rPr>
                        <a:t> global </a:t>
                      </a:r>
                      <a:r>
                        <a:rPr lang="pt-PT" sz="1700" b="0" i="0" u="none" strike="noStrike" kern="1200" dirty="0" err="1">
                          <a:solidFill>
                            <a:schemeClr val="tx1">
                              <a:lumMod val="75000"/>
                              <a:lumOff val="25000"/>
                            </a:schemeClr>
                          </a:solidFill>
                          <a:effectLst/>
                          <a:latin typeface="+mn-lt"/>
                          <a:ea typeface="+mn-ea"/>
                          <a:cs typeface="+mn-cs"/>
                        </a:rPr>
                        <a:t>prevalence</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International</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English-speaking</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schools</a:t>
                      </a:r>
                      <a:r>
                        <a:rPr lang="pt-PT" sz="1700" b="0" i="0" u="none" strike="noStrike" kern="1200" dirty="0">
                          <a:solidFill>
                            <a:schemeClr val="tx1">
                              <a:lumMod val="75000"/>
                              <a:lumOff val="25000"/>
                            </a:schemeClr>
                          </a:solidFill>
                          <a:effectLst/>
                          <a:latin typeface="+mn-lt"/>
                          <a:ea typeface="+mn-ea"/>
                          <a:cs typeface="+mn-cs"/>
                        </a:rPr>
                        <a:t> are </a:t>
                      </a:r>
                      <a:r>
                        <a:rPr lang="pt-PT" sz="1700" b="0" i="0" u="none" strike="noStrike" kern="1200" dirty="0" err="1">
                          <a:solidFill>
                            <a:schemeClr val="tx1">
                              <a:lumMod val="75000"/>
                              <a:lumOff val="25000"/>
                            </a:schemeClr>
                          </a:solidFill>
                          <a:effectLst/>
                          <a:latin typeface="+mn-lt"/>
                          <a:ea typeface="+mn-ea"/>
                          <a:cs typeface="+mn-cs"/>
                        </a:rPr>
                        <a:t>common</a:t>
                      </a:r>
                      <a:r>
                        <a:rPr lang="pt-PT" sz="1700" b="0" i="0" u="none" strike="noStrike" kern="1200" dirty="0">
                          <a:solidFill>
                            <a:schemeClr val="tx1">
                              <a:lumMod val="75000"/>
                              <a:lumOff val="25000"/>
                            </a:schemeClr>
                          </a:solidFill>
                          <a:effectLst/>
                          <a:latin typeface="+mn-lt"/>
                          <a:ea typeface="+mn-ea"/>
                          <a:cs typeface="+mn-cs"/>
                        </a:rPr>
                        <a:t> </a:t>
                      </a:r>
                      <a:r>
                        <a:rPr lang="pt-PT" sz="1700" b="0" i="0" u="none" strike="noStrike" kern="1200" dirty="0" err="1">
                          <a:solidFill>
                            <a:schemeClr val="tx1">
                              <a:lumMod val="75000"/>
                              <a:lumOff val="25000"/>
                            </a:schemeClr>
                          </a:solidFill>
                          <a:effectLst/>
                          <a:latin typeface="+mn-lt"/>
                          <a:ea typeface="+mn-ea"/>
                          <a:cs typeface="+mn-cs"/>
                        </a:rPr>
                        <a:t>overseas</a:t>
                      </a:r>
                      <a:r>
                        <a:rPr lang="pt-PT" sz="1700" b="0" i="0" u="none" strike="noStrike" kern="1200" dirty="0">
                          <a:solidFill>
                            <a:schemeClr val="tx1">
                              <a:lumMod val="75000"/>
                              <a:lumOff val="25000"/>
                            </a:schemeClr>
                          </a:solidFill>
                          <a:effectLst/>
                          <a:latin typeface="+mn-lt"/>
                          <a:ea typeface="+mn-ea"/>
                          <a:cs typeface="+mn-cs"/>
                        </a:rPr>
                        <a:t>. </a:t>
                      </a:r>
                      <a:endParaRPr lang="en-GB" sz="1700" dirty="0">
                        <a:solidFill>
                          <a:schemeClr val="tx1">
                            <a:lumMod val="75000"/>
                            <a:lumOff val="25000"/>
                          </a:schemeClr>
                        </a:solidFill>
                      </a:endParaRPr>
                    </a:p>
                  </a:txBody>
                  <a:tcPr>
                    <a:solidFill>
                      <a:srgbClr val="B5E1E0"/>
                    </a:solidFill>
                  </a:tcPr>
                </a:tc>
                <a:extLst>
                  <a:ext uri="{0D108BD9-81ED-4DB2-BD59-A6C34878D82A}">
                    <a16:rowId xmlns:a16="http://schemas.microsoft.com/office/drawing/2014/main" val="4242249886"/>
                  </a:ext>
                </a:extLst>
              </a:tr>
            </a:tbl>
          </a:graphicData>
        </a:graphic>
      </p:graphicFrame>
    </p:spTree>
    <p:extLst>
      <p:ext uri="{BB962C8B-B14F-4D97-AF65-F5344CB8AC3E}">
        <p14:creationId xmlns:p14="http://schemas.microsoft.com/office/powerpoint/2010/main" val="402891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5"/>
          <p:cNvSpPr/>
          <p:nvPr/>
        </p:nvSpPr>
        <p:spPr>
          <a:xfrm>
            <a:off x="3688730" y="0"/>
            <a:ext cx="4879190" cy="1753386"/>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A0AE"/>
              </a:solidFill>
            </a:endParaRPr>
          </a:p>
        </p:txBody>
      </p:sp>
      <p:sp>
        <p:nvSpPr>
          <p:cNvPr id="45" name="TextBox 8"/>
          <p:cNvSpPr txBox="1"/>
          <p:nvPr/>
        </p:nvSpPr>
        <p:spPr>
          <a:xfrm>
            <a:off x="3838308" y="876693"/>
            <a:ext cx="5051425" cy="584775"/>
          </a:xfrm>
          <a:prstGeom prst="rect">
            <a:avLst/>
          </a:prstGeom>
          <a:noFill/>
        </p:spPr>
        <p:txBody>
          <a:bodyPr>
            <a:spAutoFit/>
          </a:bodyPr>
          <a:lstStyle/>
          <a:p>
            <a:pPr eaLnBrk="1" fontAlgn="auto" hangingPunct="1">
              <a:spcBef>
                <a:spcPts val="0"/>
              </a:spcBef>
              <a:spcAft>
                <a:spcPts val="0"/>
              </a:spcAft>
              <a:defRPr/>
            </a:pPr>
            <a:r>
              <a:rPr lang="cs-CZ" sz="3200" dirty="0" err="1">
                <a:solidFill>
                  <a:schemeClr val="bg1"/>
                </a:solidFill>
                <a:latin typeface="Lato Black" panose="020F0A02020204030203" pitchFamily="34" charset="0"/>
              </a:rPr>
              <a:t>Good</a:t>
            </a:r>
            <a:r>
              <a:rPr lang="cs-CZ" sz="3200" dirty="0">
                <a:solidFill>
                  <a:schemeClr val="bg1"/>
                </a:solidFill>
                <a:latin typeface="Lato Black" panose="020F0A02020204030203" pitchFamily="34" charset="0"/>
              </a:rPr>
              <a:t> </a:t>
            </a:r>
            <a:r>
              <a:rPr lang="cs-CZ" sz="3200" dirty="0" err="1">
                <a:solidFill>
                  <a:schemeClr val="bg1"/>
                </a:solidFill>
                <a:latin typeface="Lato Black" panose="020F0A02020204030203" pitchFamily="34" charset="0"/>
              </a:rPr>
              <a:t>practices</a:t>
            </a:r>
            <a:r>
              <a:rPr lang="cs-CZ" sz="3200" dirty="0">
                <a:solidFill>
                  <a:schemeClr val="bg1"/>
                </a:solidFill>
                <a:latin typeface="Lato Black" panose="020F0A02020204030203" pitchFamily="34" charset="0"/>
              </a:rPr>
              <a:t> </a:t>
            </a:r>
            <a:r>
              <a:rPr lang="cs-CZ" sz="3200" dirty="0" err="1">
                <a:solidFill>
                  <a:schemeClr val="bg1"/>
                </a:solidFill>
                <a:latin typeface="Lato Black" panose="020F0A02020204030203" pitchFamily="34" charset="0"/>
              </a:rPr>
              <a:t>statistics</a:t>
            </a:r>
            <a:endParaRPr lang="cs-CZ" sz="3200" dirty="0">
              <a:solidFill>
                <a:schemeClr val="bg1"/>
              </a:solidFill>
              <a:latin typeface="Lato Black" panose="020F0A02020204030203" pitchFamily="34" charset="0"/>
            </a:endParaRPr>
          </a:p>
        </p:txBody>
      </p:sp>
      <p:pic>
        <p:nvPicPr>
          <p:cNvPr id="3" name="Obrázek 2">
            <a:extLst>
              <a:ext uri="{FF2B5EF4-FFF2-40B4-BE49-F238E27FC236}">
                <a16:creationId xmlns:a16="http://schemas.microsoft.com/office/drawing/2014/main" id="{0EEF845E-B682-5231-542D-D4346C17E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27" y="2008095"/>
            <a:ext cx="7134877" cy="4280926"/>
          </a:xfrm>
          <a:prstGeom prst="rect">
            <a:avLst/>
          </a:prstGeom>
          <a:noFill/>
          <a:scene3d>
            <a:camera prst="orthographicFront"/>
            <a:lightRig rig="threePt" dir="t"/>
          </a:scene3d>
          <a:sp3d>
            <a:contourClr>
              <a:schemeClr val="bg1"/>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03734"/>
      </p:ext>
    </p:extLst>
  </p:cSld>
  <p:clrMapOvr>
    <a:masterClrMapping/>
  </p:clrMapOvr>
</p:sld>
</file>

<file path=ppt/theme/theme1.xml><?xml version="1.0" encoding="utf-8"?>
<a:theme xmlns:a="http://schemas.openxmlformats.org/drawingml/2006/main" name="Office Them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Laiekraan</PresentationFormat>
  <Paragraphs>92</Paragraphs>
  <Slides>12</Slides>
  <Notes>0</Notes>
  <HiddenSlides>0</HiddenSlides>
  <MMClips>0</MMClips>
  <ScaleCrop>false</ScaleCrop>
  <HeadingPairs>
    <vt:vector size="6" baseType="variant">
      <vt:variant>
        <vt:lpstr>Kasutatud fondid</vt:lpstr>
      </vt:variant>
      <vt:variant>
        <vt:i4>9</vt:i4>
      </vt:variant>
      <vt:variant>
        <vt:lpstr>Kujundus</vt:lpstr>
      </vt:variant>
      <vt:variant>
        <vt:i4>1</vt:i4>
      </vt:variant>
      <vt:variant>
        <vt:lpstr>Slaidipealkirjad</vt:lpstr>
      </vt:variant>
      <vt:variant>
        <vt:i4>12</vt:i4>
      </vt:variant>
    </vt:vector>
  </HeadingPairs>
  <TitlesOfParts>
    <vt:vector size="22" baseType="lpstr">
      <vt:lpstr>Arial</vt:lpstr>
      <vt:lpstr>Calibri</vt:lpstr>
      <vt:lpstr>Lato Black</vt:lpstr>
      <vt:lpstr>Montserrat</vt:lpstr>
      <vt:lpstr>Poppins</vt:lpstr>
      <vt:lpstr>Roboto</vt:lpstr>
      <vt:lpstr>Segoe UI</vt:lpstr>
      <vt:lpstr>Symbol</vt:lpstr>
      <vt:lpstr>Times New Roman</vt:lpstr>
      <vt:lpstr>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&amp; MENTAL HEALTH</dc:title>
  <dc:creator>raw materials</dc:creator>
  <cp:lastModifiedBy>Lilian P</cp:lastModifiedBy>
  <cp:revision>87</cp:revision>
  <dcterms:created xsi:type="dcterms:W3CDTF">2023-04-24T08:43:23Z</dcterms:created>
  <dcterms:modified xsi:type="dcterms:W3CDTF">2024-05-17T23:07:30Z</dcterms:modified>
</cp:coreProperties>
</file>