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73" r:id="rId2"/>
    <p:sldId id="282" r:id="rId3"/>
    <p:sldId id="288" r:id="rId4"/>
    <p:sldId id="284" r:id="rId5"/>
    <p:sldId id="285" r:id="rId6"/>
    <p:sldId id="286" r:id="rId7"/>
    <p:sldId id="283" r:id="rId8"/>
    <p:sldId id="287" r:id="rId9"/>
    <p:sldId id="274" r:id="rId1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2" userDrawn="1">
          <p15:clr>
            <a:srgbClr val="A4A3A4"/>
          </p15:clr>
        </p15:guide>
        <p15:guide id="2" pos="295" userDrawn="1">
          <p15:clr>
            <a:srgbClr val="A4A3A4"/>
          </p15:clr>
        </p15:guide>
        <p15:guide id="3" pos="5465" userDrawn="1">
          <p15:clr>
            <a:srgbClr val="A4A3A4"/>
          </p15:clr>
        </p15:guide>
        <p15:guide id="4" orient="horz" pos="119" userDrawn="1">
          <p15:clr>
            <a:srgbClr val="A4A3A4"/>
          </p15:clr>
        </p15:guide>
        <p15:guide id="5" orient="horz" pos="1026" userDrawn="1">
          <p15:clr>
            <a:srgbClr val="A4A3A4"/>
          </p15:clr>
        </p15:guide>
        <p15:guide id="6" orient="horz" pos="3974" userDrawn="1">
          <p15:clr>
            <a:srgbClr val="A4A3A4"/>
          </p15:clr>
        </p15:guide>
        <p15:guide id="7" orient="horz" pos="4201" userDrawn="1">
          <p15:clr>
            <a:srgbClr val="A4A3A4"/>
          </p15:clr>
        </p15:guide>
        <p15:guide id="8" pos="2789" userDrawn="1">
          <p15:clr>
            <a:srgbClr val="A4A3A4"/>
          </p15:clr>
        </p15:guide>
        <p15:guide id="9" pos="2971"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8006"/>
    <a:srgbClr val="F6A4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1" autoAdjust="0"/>
    <p:restoredTop sz="96115" autoAdjust="0"/>
  </p:normalViewPr>
  <p:slideViewPr>
    <p:cSldViewPr snapToGrid="0" showGuides="1">
      <p:cViewPr varScale="1">
        <p:scale>
          <a:sx n="44" d="100"/>
          <a:sy n="44" d="100"/>
        </p:scale>
        <p:origin x="1296" y="60"/>
      </p:cViewPr>
      <p:guideLst>
        <p:guide orient="horz" pos="482"/>
        <p:guide pos="295"/>
        <p:guide pos="5465"/>
        <p:guide orient="horz" pos="119"/>
        <p:guide orient="horz" pos="1026"/>
        <p:guide orient="horz" pos="3974"/>
        <p:guide orient="horz" pos="4201"/>
        <p:guide pos="2789"/>
        <p:guide pos="2971"/>
      </p:guideLst>
    </p:cSldViewPr>
  </p:slideViewPr>
  <p:notesTextViewPr>
    <p:cViewPr>
      <p:scale>
        <a:sx n="100" d="100"/>
        <a:sy n="100" d="100"/>
      </p:scale>
      <p:origin x="0" y="0"/>
    </p:cViewPr>
  </p:notesTextViewPr>
  <p:sorterViewPr>
    <p:cViewPr>
      <p:scale>
        <a:sx n="33" d="100"/>
        <a:sy n="33" d="100"/>
      </p:scale>
      <p:origin x="0" y="-672"/>
    </p:cViewPr>
  </p:sorterViewPr>
  <p:notesViewPr>
    <p:cSldViewPr snapToGrid="0">
      <p:cViewPr varScale="1">
        <p:scale>
          <a:sx n="87" d="100"/>
          <a:sy n="87" d="100"/>
        </p:scale>
        <p:origin x="-3126"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D249A05-8BF3-4FDE-B238-DF7ED0750DEB}" type="datetimeFigureOut">
              <a:rPr lang="de-DE" smtClean="0"/>
              <a:t>28.07.2022</a:t>
            </a:fld>
            <a:endParaRPr lang="de-DE"/>
          </a:p>
        </p:txBody>
      </p:sp>
      <p:sp>
        <p:nvSpPr>
          <p:cNvPr id="4" name="Folienbildplatzhalt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22DB4C1-FB03-4850-B3AD-8D32A8C5A8E1}" type="slidenum">
              <a:rPr lang="de-DE" smtClean="0"/>
              <a:t>‹#›</a:t>
            </a:fld>
            <a:endParaRPr lang="de-DE"/>
          </a:p>
        </p:txBody>
      </p:sp>
    </p:spTree>
    <p:extLst>
      <p:ext uri="{BB962C8B-B14F-4D97-AF65-F5344CB8AC3E}">
        <p14:creationId xmlns:p14="http://schemas.microsoft.com/office/powerpoint/2010/main" val="729741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hyperlink" Target="http://www.wts.at/" TargetMode="External"/><Relationship Id="rId2" Type="http://schemas.openxmlformats.org/officeDocument/2006/relationships/image" Target="../media/image3.emf"/><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hyperlink" Target="https://www.facebook.com/WTSAustria/" TargetMode="External"/><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red">
    <p:spTree>
      <p:nvGrpSpPr>
        <p:cNvPr id="1" name=""/>
        <p:cNvGrpSpPr/>
        <p:nvPr/>
      </p:nvGrpSpPr>
      <p:grpSpPr>
        <a:xfrm>
          <a:off x="0" y="0"/>
          <a:ext cx="0" cy="0"/>
          <a:chOff x="0" y="0"/>
          <a:chExt cx="0" cy="0"/>
        </a:xfrm>
      </p:grpSpPr>
      <p:sp>
        <p:nvSpPr>
          <p:cNvPr id="4" name="Rechteck 3"/>
          <p:cNvSpPr/>
          <p:nvPr/>
        </p:nvSpPr>
        <p:spPr bwMode="gray">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ctrTitle" hasCustomPrompt="1"/>
          </p:nvPr>
        </p:nvSpPr>
        <p:spPr bwMode="gray">
          <a:xfrm>
            <a:off x="468312" y="765175"/>
            <a:ext cx="6542087" cy="1835246"/>
          </a:xfrm>
        </p:spPr>
        <p:txBody>
          <a:bodyPr anchor="b"/>
          <a:lstStyle>
            <a:lvl1pPr algn="l">
              <a:defRPr sz="4800">
                <a:solidFill>
                  <a:schemeClr val="bg1"/>
                </a:solidFill>
              </a:defRPr>
            </a:lvl1pPr>
          </a:lstStyle>
          <a:p>
            <a:r>
              <a:rPr lang="de-DE" dirty="0"/>
              <a:t>Title</a:t>
            </a:r>
            <a:endParaRPr lang="en-US" dirty="0"/>
          </a:p>
        </p:txBody>
      </p:sp>
      <p:sp>
        <p:nvSpPr>
          <p:cNvPr id="3" name="Subtitle 2"/>
          <p:cNvSpPr>
            <a:spLocks noGrp="1"/>
          </p:cNvSpPr>
          <p:nvPr>
            <p:ph type="subTitle" idx="1" hasCustomPrompt="1"/>
          </p:nvPr>
        </p:nvSpPr>
        <p:spPr bwMode="gray">
          <a:xfrm>
            <a:off x="468313" y="2745564"/>
            <a:ext cx="6542087" cy="696686"/>
          </a:xfrm>
        </p:spPr>
        <p:txBody>
          <a:bodyPr/>
          <a:lstStyle>
            <a:lvl1pPr marL="0" marR="0" indent="0" algn="l" defTabSz="914400" rtl="0" eaLnBrk="1" fontAlgn="auto" latinLnBrk="0" hangingPunct="1">
              <a:lnSpc>
                <a:spcPct val="100000"/>
              </a:lnSpc>
              <a:spcBef>
                <a:spcPts val="600"/>
              </a:spcBef>
              <a:spcAft>
                <a:spcPts val="0"/>
              </a:spcAft>
              <a:buClr>
                <a:schemeClr val="accent1"/>
              </a:buClr>
              <a:buSzTx/>
              <a:buFont typeface="Arial" panose="020B0604020202020204" pitchFamily="34" charset="0"/>
              <a:buNone/>
              <a:tabLst/>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100000"/>
              </a:lnSpc>
              <a:spcBef>
                <a:spcPts val="600"/>
              </a:spcBef>
              <a:spcAft>
                <a:spcPts val="0"/>
              </a:spcAft>
              <a:buClr>
                <a:schemeClr val="accent1"/>
              </a:buClr>
              <a:buSzTx/>
              <a:buFont typeface="Arial" panose="020B0604020202020204" pitchFamily="34" charset="0"/>
              <a:buNone/>
              <a:tabLst/>
              <a:defRPr/>
            </a:pPr>
            <a:r>
              <a:rPr lang="de-DE" dirty="0" err="1"/>
              <a:t>Subtitle</a:t>
            </a:r>
            <a:endParaRPr lang="en-US" dirty="0"/>
          </a:p>
        </p:txBody>
      </p:sp>
      <p:sp>
        <p:nvSpPr>
          <p:cNvPr id="11" name="Textplatzhalter 10"/>
          <p:cNvSpPr>
            <a:spLocks noGrp="1"/>
          </p:cNvSpPr>
          <p:nvPr>
            <p:ph type="body" sz="quarter" idx="10" hasCustomPrompt="1"/>
          </p:nvPr>
        </p:nvSpPr>
        <p:spPr bwMode="gray">
          <a:xfrm>
            <a:off x="468313" y="3918387"/>
            <a:ext cx="6542087" cy="312737"/>
          </a:xfrm>
        </p:spPr>
        <p:txBody>
          <a:bodyPr/>
          <a:lstStyle>
            <a:lvl1pPr marL="0" indent="0">
              <a:buFontTx/>
              <a:buNone/>
              <a:defRPr sz="1400" baseline="0">
                <a:solidFill>
                  <a:schemeClr val="bg1"/>
                </a:solidFill>
              </a:defRPr>
            </a:lvl1pPr>
            <a:lvl2pPr marL="216000" indent="0">
              <a:buFontTx/>
              <a:buNone/>
              <a:defRPr sz="1400">
                <a:solidFill>
                  <a:schemeClr val="bg1"/>
                </a:solidFill>
              </a:defRPr>
            </a:lvl2pPr>
            <a:lvl3pPr marL="432000" indent="0">
              <a:buFontTx/>
              <a:buNone/>
              <a:defRPr sz="1600"/>
            </a:lvl3pPr>
            <a:lvl4pPr marL="648000" indent="0">
              <a:buFontTx/>
              <a:buNone/>
              <a:defRPr sz="1600"/>
            </a:lvl4pPr>
            <a:lvl5pPr marL="864000" indent="0">
              <a:buFontTx/>
              <a:buNone/>
              <a:defRPr sz="1600"/>
            </a:lvl5pPr>
          </a:lstStyle>
          <a:p>
            <a:pPr lvl="0"/>
            <a:r>
              <a:rPr lang="de-DE" dirty="0"/>
              <a:t>Name, Date</a:t>
            </a:r>
          </a:p>
        </p:txBody>
      </p:sp>
      <p:pic>
        <p:nvPicPr>
          <p:cNvPr id="6" name="Bild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2976916" y="4457700"/>
            <a:ext cx="60833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1891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Full screen picture with text">
    <p:bg bwMode="gray">
      <p:bgRef idx="1001">
        <a:schemeClr val="bg1"/>
      </p:bgRef>
    </p:bg>
    <p:spTree>
      <p:nvGrpSpPr>
        <p:cNvPr id="1" name=""/>
        <p:cNvGrpSpPr/>
        <p:nvPr/>
      </p:nvGrpSpPr>
      <p:grpSpPr>
        <a:xfrm>
          <a:off x="0" y="0"/>
          <a:ext cx="0" cy="0"/>
          <a:chOff x="0" y="0"/>
          <a:chExt cx="0" cy="0"/>
        </a:xfrm>
      </p:grpSpPr>
      <p:sp>
        <p:nvSpPr>
          <p:cNvPr id="8" name="Bildplatzhalter 7"/>
          <p:cNvSpPr>
            <a:spLocks noGrp="1"/>
          </p:cNvSpPr>
          <p:nvPr>
            <p:ph type="pic" sz="quarter" idx="15" hasCustomPrompt="1"/>
          </p:nvPr>
        </p:nvSpPr>
        <p:spPr bwMode="gray">
          <a:xfrm>
            <a:off x="0" y="-1"/>
            <a:ext cx="9144000" cy="6308725"/>
          </a:xfrm>
          <a:solidFill>
            <a:schemeClr val="accent4"/>
          </a:solidFill>
        </p:spPr>
        <p:txBody>
          <a:bodyPr/>
          <a:lstStyle>
            <a:lvl1pPr marL="0" indent="0" rtl="0">
              <a:buFontTx/>
              <a:buNone/>
              <a:defRPr/>
            </a:lvl1pPr>
          </a:lstStyle>
          <a:p>
            <a:pPr rtl="0"/>
            <a:r>
              <a:rPr lang="en-US" dirty="0">
                <a:effectLst/>
              </a:rPr>
              <a:t>Add a picture by clicking on icon</a:t>
            </a:r>
          </a:p>
        </p:txBody>
      </p:sp>
      <p:sp>
        <p:nvSpPr>
          <p:cNvPr id="3" name="Datumsplatzhalter 2"/>
          <p:cNvSpPr>
            <a:spLocks noGrp="1"/>
          </p:cNvSpPr>
          <p:nvPr>
            <p:ph type="dt" sz="half" idx="10"/>
          </p:nvPr>
        </p:nvSpPr>
        <p:spPr bwMode="gray"/>
        <p:txBody>
          <a:bodyPr/>
          <a:lstStyle/>
          <a:p>
            <a:fld id="{14A4826F-9C69-4A6C-A58F-1EEC9D05C0D7}" type="datetime1">
              <a:rPr lang="en-US" smtClean="0"/>
              <a:t>7/28/2022</a:t>
            </a:fld>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10" name="Textplatzhalter 9"/>
          <p:cNvSpPr>
            <a:spLocks noGrp="1"/>
          </p:cNvSpPr>
          <p:nvPr>
            <p:ph type="body" sz="quarter" idx="16" hasCustomPrompt="1"/>
          </p:nvPr>
        </p:nvSpPr>
        <p:spPr bwMode="gray">
          <a:xfrm>
            <a:off x="468313" y="3643539"/>
            <a:ext cx="3780000" cy="2340000"/>
          </a:xfrm>
        </p:spPr>
        <p:txBody>
          <a:bodyPr anchor="b"/>
          <a:lstStyle>
            <a:lvl1pPr marL="0" indent="0">
              <a:lnSpc>
                <a:spcPct val="100000"/>
              </a:lnSpc>
              <a:buFontTx/>
              <a:buNone/>
              <a:defRPr sz="2400" baseline="0"/>
            </a:lvl1pPr>
            <a:lvl2pPr marL="216000" indent="0">
              <a:buFontTx/>
              <a:buNone/>
              <a:defRPr/>
            </a:lvl2pPr>
            <a:lvl3pPr marL="432000" indent="0">
              <a:buFontTx/>
              <a:buNone/>
              <a:defRPr/>
            </a:lvl3pPr>
            <a:lvl4pPr marL="648000" indent="0">
              <a:buFontTx/>
              <a:buNone/>
              <a:defRPr/>
            </a:lvl4pPr>
            <a:lvl5pPr marL="864000" indent="0">
              <a:buFontTx/>
              <a:buNone/>
              <a:defRPr/>
            </a:lvl5pPr>
          </a:lstStyle>
          <a:p>
            <a:pPr lvl="0"/>
            <a:r>
              <a:rPr lang="en-US" dirty="0"/>
              <a:t>Insert image description; Font in black or white</a:t>
            </a:r>
            <a:endParaRPr lang="de-DE" dirty="0"/>
          </a:p>
        </p:txBody>
      </p:sp>
      <p:sp>
        <p:nvSpPr>
          <p:cNvPr id="11" name="Textplatzhalter 5"/>
          <p:cNvSpPr>
            <a:spLocks noGrp="1"/>
          </p:cNvSpPr>
          <p:nvPr>
            <p:ph type="body" sz="quarter" idx="17" hasCustomPrompt="1"/>
          </p:nvPr>
        </p:nvSpPr>
        <p:spPr>
          <a:xfrm>
            <a:off x="7965379" y="190510"/>
            <a:ext cx="720000" cy="348197"/>
          </a:xfrm>
          <a:blipFill>
            <a:blip r:embed="rId2"/>
            <a:stretch>
              <a:fillRect/>
            </a:stretch>
          </a:blipFill>
        </p:spPr>
        <p:txBody>
          <a:bodyPr/>
          <a:lstStyle>
            <a:lvl1pPr marL="0" indent="0">
              <a:buFontTx/>
              <a:buNone/>
              <a:defRPr sz="100">
                <a:solidFill>
                  <a:schemeClr val="bg1"/>
                </a:solid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dirty="0"/>
              <a:t>.</a:t>
            </a:r>
          </a:p>
        </p:txBody>
      </p:sp>
      <p:sp>
        <p:nvSpPr>
          <p:cNvPr id="6" name="Title 5"/>
          <p:cNvSpPr>
            <a:spLocks noGrp="1"/>
          </p:cNvSpPr>
          <p:nvPr>
            <p:ph type="title" hasCustomPrompt="1"/>
          </p:nvPr>
        </p:nvSpPr>
        <p:spPr/>
        <p:txBody>
          <a:bodyPr/>
          <a:lstStyle>
            <a:lvl1pPr>
              <a:defRPr/>
            </a:lvl1pPr>
          </a:lstStyle>
          <a:p>
            <a:r>
              <a:rPr lang="de-DE" dirty="0"/>
              <a:t>Headline</a:t>
            </a:r>
            <a:endParaRPr lang="en-US" dirty="0"/>
          </a:p>
        </p:txBody>
      </p:sp>
    </p:spTree>
    <p:extLst>
      <p:ext uri="{BB962C8B-B14F-4D97-AF65-F5344CB8AC3E}">
        <p14:creationId xmlns:p14="http://schemas.microsoft.com/office/powerpoint/2010/main" val="3086970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Full screen picture with text (white brand)">
    <p:bg bwMode="gray">
      <p:bgRef idx="1001">
        <a:schemeClr val="bg1"/>
      </p:bgRef>
    </p:bg>
    <p:spTree>
      <p:nvGrpSpPr>
        <p:cNvPr id="1" name=""/>
        <p:cNvGrpSpPr/>
        <p:nvPr/>
      </p:nvGrpSpPr>
      <p:grpSpPr>
        <a:xfrm>
          <a:off x="0" y="0"/>
          <a:ext cx="0" cy="0"/>
          <a:chOff x="0" y="0"/>
          <a:chExt cx="0" cy="0"/>
        </a:xfrm>
      </p:grpSpPr>
      <p:sp>
        <p:nvSpPr>
          <p:cNvPr id="8" name="Bildplatzhalter 7"/>
          <p:cNvSpPr>
            <a:spLocks noGrp="1"/>
          </p:cNvSpPr>
          <p:nvPr>
            <p:ph type="pic" sz="quarter" idx="15" hasCustomPrompt="1"/>
          </p:nvPr>
        </p:nvSpPr>
        <p:spPr bwMode="gray">
          <a:xfrm>
            <a:off x="0" y="-1"/>
            <a:ext cx="9144000" cy="6308725"/>
          </a:xfrm>
          <a:solidFill>
            <a:schemeClr val="accent3"/>
          </a:solidFill>
        </p:spPr>
        <p:txBody>
          <a:bodyPr/>
          <a:lstStyle>
            <a:lvl1pPr marL="0" indent="0" rtl="0">
              <a:buFontTx/>
              <a:buNone/>
              <a:defRPr/>
            </a:lvl1pPr>
          </a:lstStyle>
          <a:p>
            <a:pPr rtl="0"/>
            <a:r>
              <a:rPr lang="en-US" dirty="0">
                <a:effectLst/>
              </a:rPr>
              <a:t>Add a picture by clicking on icon</a:t>
            </a:r>
          </a:p>
        </p:txBody>
      </p:sp>
      <p:sp>
        <p:nvSpPr>
          <p:cNvPr id="3" name="Datumsplatzhalter 2"/>
          <p:cNvSpPr>
            <a:spLocks noGrp="1"/>
          </p:cNvSpPr>
          <p:nvPr>
            <p:ph type="dt" sz="half" idx="10"/>
          </p:nvPr>
        </p:nvSpPr>
        <p:spPr bwMode="gray"/>
        <p:txBody>
          <a:bodyPr/>
          <a:lstStyle/>
          <a:p>
            <a:fld id="{AF8099B6-1D76-40C5-97A2-39F2A7EADF61}" type="datetime1">
              <a:rPr lang="en-US" smtClean="0"/>
              <a:t>7/28/2022</a:t>
            </a:fld>
            <a:endParaRPr lang="de-DE" dirty="0"/>
          </a:p>
        </p:txBody>
      </p:sp>
      <p:sp>
        <p:nvSpPr>
          <p:cNvPr id="4" name="Fußzeilenplatzhalter 3"/>
          <p:cNvSpPr>
            <a:spLocks noGrp="1"/>
          </p:cNvSpPr>
          <p:nvPr>
            <p:ph type="ftr" sz="quarter" idx="11"/>
          </p:nvPr>
        </p:nvSpPr>
        <p:spPr bwMode="gray">
          <a:xfrm>
            <a:off x="4716462" y="6529363"/>
            <a:ext cx="3532187" cy="144000"/>
          </a:xfrm>
          <a:prstGeom prst="rect">
            <a:avLst/>
          </a:prstGeom>
        </p:spPr>
        <p:txBody>
          <a:bodyPr/>
          <a:lstStyle/>
          <a:p>
            <a:r>
              <a:rPr lang="de-DE" dirty="0" err="1"/>
              <a:t>Footer</a:t>
            </a:r>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10" name="Textplatzhalter 9"/>
          <p:cNvSpPr>
            <a:spLocks noGrp="1"/>
          </p:cNvSpPr>
          <p:nvPr>
            <p:ph type="body" sz="quarter" idx="16" hasCustomPrompt="1"/>
          </p:nvPr>
        </p:nvSpPr>
        <p:spPr bwMode="gray">
          <a:xfrm>
            <a:off x="468313" y="3643539"/>
            <a:ext cx="3780000" cy="2340000"/>
          </a:xfrm>
        </p:spPr>
        <p:txBody>
          <a:bodyPr anchor="b"/>
          <a:lstStyle>
            <a:lvl1pPr marL="0" indent="0">
              <a:lnSpc>
                <a:spcPct val="100000"/>
              </a:lnSpc>
              <a:buFontTx/>
              <a:buNone/>
              <a:defRPr sz="2400" baseline="0">
                <a:solidFill>
                  <a:schemeClr val="bg1"/>
                </a:solidFill>
              </a:defRPr>
            </a:lvl1pPr>
            <a:lvl2pPr marL="216000" indent="0">
              <a:buFontTx/>
              <a:buNone/>
              <a:defRPr/>
            </a:lvl2pPr>
            <a:lvl3pPr marL="432000" indent="0">
              <a:buFontTx/>
              <a:buNone/>
              <a:defRPr/>
            </a:lvl3pPr>
            <a:lvl4pPr marL="648000" indent="0">
              <a:buFontTx/>
              <a:buNone/>
              <a:defRPr/>
            </a:lvl4pPr>
            <a:lvl5pPr marL="864000" indent="0">
              <a:buFontTx/>
              <a:buNone/>
              <a:defRPr/>
            </a:lvl5pPr>
          </a:lstStyle>
          <a:p>
            <a:pPr lvl="0"/>
            <a:r>
              <a:rPr lang="en-US" dirty="0"/>
              <a:t>Insert image description; Font in black or white</a:t>
            </a:r>
            <a:endParaRPr lang="de-DE" dirty="0"/>
          </a:p>
        </p:txBody>
      </p:sp>
      <p:sp>
        <p:nvSpPr>
          <p:cNvPr id="11" name="Textplatzhalter 5"/>
          <p:cNvSpPr>
            <a:spLocks noGrp="1"/>
          </p:cNvSpPr>
          <p:nvPr>
            <p:ph type="body" sz="quarter" idx="17" hasCustomPrompt="1"/>
          </p:nvPr>
        </p:nvSpPr>
        <p:spPr>
          <a:xfrm>
            <a:off x="7965379" y="190510"/>
            <a:ext cx="720000" cy="348197"/>
          </a:xfrm>
          <a:blipFill>
            <a:blip r:embed="rId2"/>
            <a:stretch>
              <a:fillRect/>
            </a:stretch>
          </a:blipFill>
        </p:spPr>
        <p:txBody>
          <a:bodyPr/>
          <a:lstStyle>
            <a:lvl1pPr marL="0" indent="0">
              <a:buFontTx/>
              <a:buNone/>
              <a:defRPr sz="100">
                <a:solidFill>
                  <a:schemeClr val="bg1"/>
                </a:solid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dirty="0"/>
              <a:t>.</a:t>
            </a:r>
          </a:p>
        </p:txBody>
      </p:sp>
      <p:sp>
        <p:nvSpPr>
          <p:cNvPr id="6" name="Title 5"/>
          <p:cNvSpPr>
            <a:spLocks noGrp="1"/>
          </p:cNvSpPr>
          <p:nvPr>
            <p:ph type="title" hasCustomPrompt="1"/>
          </p:nvPr>
        </p:nvSpPr>
        <p:spPr/>
        <p:txBody>
          <a:bodyPr/>
          <a:lstStyle>
            <a:lvl1pPr marL="0" marR="0" indent="0" algn="l" defTabSz="914400" rtl="0" eaLnBrk="1" fontAlgn="auto" latinLnBrk="0" hangingPunct="1">
              <a:lnSpc>
                <a:spcPct val="90000"/>
              </a:lnSpc>
              <a:spcBef>
                <a:spcPct val="0"/>
              </a:spcBef>
              <a:spcAft>
                <a:spcPts val="0"/>
              </a:spcAft>
              <a:buClrTx/>
              <a:buSzTx/>
              <a:buFontTx/>
              <a:buNone/>
              <a:tabLst/>
              <a:defRPr>
                <a:solidFill>
                  <a:schemeClr val="bg1"/>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dirty="0"/>
              <a:t>Click to edit Master title style; </a:t>
            </a:r>
            <a:r>
              <a:rPr lang="en-US" dirty="0">
                <a:effectLst/>
              </a:rPr>
              <a:t>Font in red or white</a:t>
            </a:r>
            <a:endParaRPr lang="en-US" dirty="0"/>
          </a:p>
        </p:txBody>
      </p:sp>
    </p:spTree>
    <p:extLst>
      <p:ext uri="{BB962C8B-B14F-4D97-AF65-F5344CB8AC3E}">
        <p14:creationId xmlns:p14="http://schemas.microsoft.com/office/powerpoint/2010/main" val="3091624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umsplatzhalter 2"/>
          <p:cNvSpPr>
            <a:spLocks noGrp="1"/>
          </p:cNvSpPr>
          <p:nvPr>
            <p:ph type="dt" sz="half" idx="10"/>
          </p:nvPr>
        </p:nvSpPr>
        <p:spPr bwMode="gray"/>
        <p:txBody>
          <a:bodyPr/>
          <a:lstStyle/>
          <a:p>
            <a:fld id="{EEB890E7-067E-4E67-8A7C-4586B0EF1536}" type="datetime1">
              <a:rPr lang="en-US" smtClean="0"/>
              <a:t>7/28/2022</a:t>
            </a:fld>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6" name="Textplatzhalter 8"/>
          <p:cNvSpPr>
            <a:spLocks noGrp="1"/>
          </p:cNvSpPr>
          <p:nvPr>
            <p:ph type="body" sz="quarter" idx="14" hasCustomPrompt="1"/>
          </p:nvPr>
        </p:nvSpPr>
        <p:spPr bwMode="gray">
          <a:xfrm>
            <a:off x="468313" y="188913"/>
            <a:ext cx="6660000" cy="217487"/>
          </a:xfrm>
        </p:spPr>
        <p:txBody>
          <a:bodyPr/>
          <a:lstStyle>
            <a:lvl1pPr marL="0" indent="0" rtl="0">
              <a:buFontTx/>
              <a:buNone/>
              <a:defRPr sz="1200">
                <a:solidFill>
                  <a:schemeClr val="tx2"/>
                </a:solidFill>
              </a:defRPr>
            </a:lvl1pPr>
          </a:lstStyle>
          <a:p>
            <a:pPr rtl="0"/>
            <a:r>
              <a:rPr lang="en-US" dirty="0">
                <a:effectLst/>
              </a:rPr>
              <a:t>Add subtitle or theme</a:t>
            </a:r>
          </a:p>
        </p:txBody>
      </p:sp>
      <p:sp>
        <p:nvSpPr>
          <p:cNvPr id="7" name="Title 6"/>
          <p:cNvSpPr>
            <a:spLocks noGrp="1"/>
          </p:cNvSpPr>
          <p:nvPr>
            <p:ph type="title" hasCustomPrompt="1"/>
          </p:nvPr>
        </p:nvSpPr>
        <p:spPr/>
        <p:txBody>
          <a:bodyPr/>
          <a:lstStyle>
            <a:lvl1pPr>
              <a:defRPr/>
            </a:lvl1pPr>
          </a:lstStyle>
          <a:p>
            <a:r>
              <a:rPr lang="de-DE" dirty="0"/>
              <a:t>Headline</a:t>
            </a:r>
            <a:endParaRPr lang="en-US" dirty="0"/>
          </a:p>
        </p:txBody>
      </p:sp>
    </p:spTree>
    <p:extLst>
      <p:ext uri="{BB962C8B-B14F-4D97-AF65-F5344CB8AC3E}">
        <p14:creationId xmlns:p14="http://schemas.microsoft.com/office/powerpoint/2010/main" val="1610263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act, Position">
    <p:spTree>
      <p:nvGrpSpPr>
        <p:cNvPr id="1" name=""/>
        <p:cNvGrpSpPr/>
        <p:nvPr/>
      </p:nvGrpSpPr>
      <p:grpSpPr>
        <a:xfrm>
          <a:off x="0" y="0"/>
          <a:ext cx="0" cy="0"/>
          <a:chOff x="0" y="0"/>
          <a:chExt cx="0" cy="0"/>
        </a:xfrm>
      </p:grpSpPr>
      <p:sp>
        <p:nvSpPr>
          <p:cNvPr id="3" name="Datumsplatzhalter 2"/>
          <p:cNvSpPr>
            <a:spLocks noGrp="1"/>
          </p:cNvSpPr>
          <p:nvPr>
            <p:ph type="dt" sz="half" idx="10"/>
          </p:nvPr>
        </p:nvSpPr>
        <p:spPr bwMode="gray"/>
        <p:txBody>
          <a:bodyPr/>
          <a:lstStyle/>
          <a:p>
            <a:fld id="{2E276707-0E6E-4713-BDAE-E5D0CF822D17}" type="datetime1">
              <a:rPr lang="en-US" smtClean="0"/>
              <a:t>7/28/2022</a:t>
            </a:fld>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7" name="Bildplatzhalter 6"/>
          <p:cNvSpPr>
            <a:spLocks noGrp="1"/>
          </p:cNvSpPr>
          <p:nvPr>
            <p:ph type="pic" sz="quarter" idx="13" hasCustomPrompt="1"/>
          </p:nvPr>
        </p:nvSpPr>
        <p:spPr bwMode="gray">
          <a:xfrm>
            <a:off x="468310" y="766762"/>
            <a:ext cx="1260000" cy="1620000"/>
          </a:xfrm>
        </p:spPr>
        <p:txBody>
          <a:bodyPr/>
          <a:lstStyle>
            <a:lvl1pPr marL="0" indent="0" rtl="0">
              <a:buFontTx/>
              <a:buNone/>
              <a:defRPr/>
            </a:lvl1pPr>
          </a:lstStyle>
          <a:p>
            <a:pPr rtl="0"/>
            <a:r>
              <a:rPr lang="en-US" dirty="0">
                <a:effectLst/>
              </a:rPr>
              <a:t>Add a picture by clicking on icon</a:t>
            </a:r>
          </a:p>
        </p:txBody>
      </p:sp>
      <p:sp>
        <p:nvSpPr>
          <p:cNvPr id="9" name="Textplatzhalter 8"/>
          <p:cNvSpPr>
            <a:spLocks noGrp="1"/>
          </p:cNvSpPr>
          <p:nvPr>
            <p:ph type="body" sz="quarter" idx="14" hasCustomPrompt="1"/>
          </p:nvPr>
        </p:nvSpPr>
        <p:spPr bwMode="gray">
          <a:xfrm>
            <a:off x="468311" y="2769719"/>
            <a:ext cx="3959227" cy="3524779"/>
          </a:xfrm>
        </p:spPr>
        <p:txBody>
          <a:bodyPr/>
          <a:lstStyle>
            <a:lvl1pPr marL="0" indent="0">
              <a:buFontTx/>
              <a:buNone/>
              <a:defRPr sz="1200" b="1"/>
            </a:lvl1pPr>
            <a:lvl2pPr marL="216000" indent="-216000">
              <a:buFont typeface="Arial" panose="020B0604020202020204" pitchFamily="34" charset="0"/>
              <a:buChar char="»"/>
              <a:defRPr sz="1200" baseline="0"/>
            </a:lvl2pPr>
            <a:lvl3pPr marL="432000" indent="-216000">
              <a:buFont typeface="Arial" panose="020B0604020202020204" pitchFamily="34" charset="0"/>
              <a:buChar char="›"/>
              <a:defRPr sz="1200" baseline="0"/>
            </a:lvl3pPr>
            <a:lvl4pPr marL="648000" indent="-216000">
              <a:buFont typeface="Arial" panose="020B0604020202020204" pitchFamily="34" charset="0"/>
              <a:buChar char="•"/>
              <a:defRPr sz="1200"/>
            </a:lvl4pPr>
            <a:lvl5pPr marL="864000">
              <a:defRPr sz="1200"/>
            </a:lvl5pPr>
          </a:lstStyle>
          <a:p>
            <a:pPr lvl="0"/>
            <a:r>
              <a:rPr lang="de-DE" dirty="0"/>
              <a:t>Education</a:t>
            </a:r>
          </a:p>
          <a:p>
            <a:pPr lvl="1"/>
            <a:r>
              <a:rPr lang="de-DE" dirty="0"/>
              <a:t>Second </a:t>
            </a:r>
            <a:r>
              <a:rPr lang="de-DE" dirty="0" err="1"/>
              <a:t>level</a:t>
            </a:r>
            <a:endParaRPr lang="de-DE" dirty="0"/>
          </a:p>
          <a:p>
            <a:pPr lvl="2"/>
            <a:r>
              <a:rPr lang="de-DE" dirty="0"/>
              <a:t>Third </a:t>
            </a:r>
            <a:r>
              <a:rPr lang="de-DE" dirty="0" err="1"/>
              <a:t>level</a:t>
            </a:r>
            <a:endParaRPr lang="de-DE" dirty="0"/>
          </a:p>
          <a:p>
            <a:pPr lvl="0"/>
            <a:r>
              <a:rPr lang="de-DE" dirty="0"/>
              <a:t>Professional Background</a:t>
            </a:r>
          </a:p>
          <a:p>
            <a:pPr lvl="1"/>
            <a:r>
              <a:rPr lang="de-DE" dirty="0"/>
              <a:t>Second </a:t>
            </a:r>
            <a:r>
              <a:rPr lang="de-DE" dirty="0" err="1"/>
              <a:t>level</a:t>
            </a:r>
            <a:endParaRPr lang="de-DE" dirty="0"/>
          </a:p>
          <a:p>
            <a:pPr lvl="2"/>
            <a:r>
              <a:rPr lang="de-DE" dirty="0"/>
              <a:t>Third </a:t>
            </a:r>
            <a:r>
              <a:rPr lang="de-DE" dirty="0" err="1"/>
              <a:t>level</a:t>
            </a:r>
            <a:endParaRPr lang="de-DE" dirty="0"/>
          </a:p>
          <a:p>
            <a:pPr lvl="0"/>
            <a:r>
              <a:rPr lang="de-DE" dirty="0" err="1"/>
              <a:t>Languages</a:t>
            </a:r>
            <a:endParaRPr lang="de-DE" dirty="0"/>
          </a:p>
          <a:p>
            <a:pPr lvl="1"/>
            <a:r>
              <a:rPr lang="de-DE" dirty="0"/>
              <a:t>Second </a:t>
            </a:r>
            <a:r>
              <a:rPr lang="de-DE" dirty="0" err="1"/>
              <a:t>level</a:t>
            </a:r>
            <a:endParaRPr lang="de-DE" dirty="0"/>
          </a:p>
          <a:p>
            <a:pPr lvl="2"/>
            <a:endParaRPr lang="de-DE" dirty="0"/>
          </a:p>
        </p:txBody>
      </p:sp>
      <p:sp>
        <p:nvSpPr>
          <p:cNvPr id="10" name="Titel 9"/>
          <p:cNvSpPr>
            <a:spLocks noGrp="1"/>
          </p:cNvSpPr>
          <p:nvPr>
            <p:ph type="title" hasCustomPrompt="1"/>
          </p:nvPr>
        </p:nvSpPr>
        <p:spPr bwMode="gray">
          <a:xfrm>
            <a:off x="1904412" y="766762"/>
            <a:ext cx="6771273" cy="237619"/>
          </a:xfrm>
        </p:spPr>
        <p:txBody>
          <a:bodyPr/>
          <a:lstStyle>
            <a:lvl1pPr>
              <a:defRPr sz="1800"/>
            </a:lvl1pPr>
          </a:lstStyle>
          <a:p>
            <a:r>
              <a:rPr lang="de-DE" dirty="0"/>
              <a:t>Name</a:t>
            </a:r>
          </a:p>
        </p:txBody>
      </p:sp>
      <p:sp>
        <p:nvSpPr>
          <p:cNvPr id="14" name="Textplatzhalter 8"/>
          <p:cNvSpPr>
            <a:spLocks noGrp="1"/>
          </p:cNvSpPr>
          <p:nvPr>
            <p:ph type="body" sz="quarter" idx="17" hasCustomPrompt="1"/>
          </p:nvPr>
        </p:nvSpPr>
        <p:spPr bwMode="gray">
          <a:xfrm>
            <a:off x="4716463" y="2769720"/>
            <a:ext cx="3959227" cy="3524779"/>
          </a:xfrm>
        </p:spPr>
        <p:txBody>
          <a:bodyPr/>
          <a:lstStyle>
            <a:lvl1pPr marL="0" indent="0">
              <a:buFontTx/>
              <a:buNone/>
              <a:defRPr sz="1200" b="1"/>
            </a:lvl1pPr>
            <a:lvl2pPr marL="216000" indent="-216000">
              <a:buFont typeface="Arial" panose="020B0604020202020204" pitchFamily="34" charset="0"/>
              <a:buChar char="»"/>
              <a:defRPr sz="1200"/>
            </a:lvl2pPr>
            <a:lvl3pPr marL="432000" indent="-216000">
              <a:buFont typeface="Arial" panose="020B0604020202020204" pitchFamily="34" charset="0"/>
              <a:buChar char="›"/>
              <a:defRPr sz="1200"/>
            </a:lvl3pPr>
            <a:lvl4pPr marL="648000" indent="-216000">
              <a:buFont typeface="Arial" panose="020B0604020202020204" pitchFamily="34" charset="0"/>
              <a:buChar char="•"/>
              <a:defRPr sz="1200"/>
            </a:lvl4pPr>
            <a:lvl5pPr marL="864000">
              <a:defRPr sz="1200"/>
            </a:lvl5pPr>
          </a:lstStyle>
          <a:p>
            <a:pPr>
              <a:tabLst>
                <a:tab pos="1079500" algn="l"/>
              </a:tabLst>
            </a:pPr>
            <a:r>
              <a:rPr lang="en-US" b="1" dirty="0"/>
              <a:t>Experience</a:t>
            </a:r>
          </a:p>
          <a:p>
            <a:pPr lvl="1"/>
            <a:r>
              <a:rPr lang="de-DE" dirty="0"/>
              <a:t>Second </a:t>
            </a:r>
            <a:r>
              <a:rPr lang="de-DE" dirty="0" err="1"/>
              <a:t>level</a:t>
            </a:r>
            <a:endParaRPr lang="de-DE" dirty="0"/>
          </a:p>
          <a:p>
            <a:pPr lvl="2"/>
            <a:r>
              <a:rPr lang="de-DE" dirty="0"/>
              <a:t>Third </a:t>
            </a:r>
            <a:r>
              <a:rPr lang="de-DE" dirty="0" err="1"/>
              <a:t>level</a:t>
            </a:r>
            <a:endParaRPr lang="de-DE" dirty="0"/>
          </a:p>
          <a:p>
            <a:r>
              <a:rPr lang="en-US" b="1" dirty="0"/>
              <a:t>Memberships</a:t>
            </a:r>
          </a:p>
          <a:p>
            <a:pPr lvl="1"/>
            <a:r>
              <a:rPr lang="de-DE" dirty="0"/>
              <a:t>Second </a:t>
            </a:r>
            <a:r>
              <a:rPr lang="de-DE" dirty="0" err="1"/>
              <a:t>level</a:t>
            </a:r>
            <a:endParaRPr lang="de-DE" dirty="0"/>
          </a:p>
          <a:p>
            <a:pPr lvl="2"/>
            <a:r>
              <a:rPr lang="de-DE" dirty="0"/>
              <a:t>Third </a:t>
            </a:r>
            <a:r>
              <a:rPr lang="de-DE" dirty="0" err="1"/>
              <a:t>level</a:t>
            </a:r>
            <a:endParaRPr lang="de-DE" dirty="0"/>
          </a:p>
          <a:p>
            <a:pPr lvl="4"/>
            <a:endParaRPr lang="de-DE" dirty="0"/>
          </a:p>
        </p:txBody>
      </p:sp>
      <p:sp>
        <p:nvSpPr>
          <p:cNvPr id="15" name="Textplatzhalter 8"/>
          <p:cNvSpPr>
            <a:spLocks noGrp="1"/>
          </p:cNvSpPr>
          <p:nvPr>
            <p:ph type="body" sz="quarter" idx="18" hasCustomPrompt="1"/>
          </p:nvPr>
        </p:nvSpPr>
        <p:spPr bwMode="gray">
          <a:xfrm>
            <a:off x="1904413" y="1075734"/>
            <a:ext cx="3815349" cy="180393"/>
          </a:xfrm>
        </p:spPr>
        <p:txBody>
          <a:bodyPr anchor="t"/>
          <a:lstStyle>
            <a:lvl1pPr marL="0" indent="0">
              <a:buFontTx/>
              <a:buNone/>
              <a:defRPr sz="1200" b="1" cap="none" baseline="0">
                <a:solidFill>
                  <a:schemeClr val="tx1"/>
                </a:solidFill>
              </a:defRPr>
            </a:lvl1pPr>
            <a:lvl2pPr marL="216000" indent="-216000">
              <a:buFont typeface="Arial" panose="020B0604020202020204" pitchFamily="34" charset="0"/>
              <a:buChar char="»"/>
              <a:defRPr sz="1600"/>
            </a:lvl2pPr>
            <a:lvl3pPr marL="432000" indent="-216000">
              <a:buFont typeface="Arial" panose="020B0604020202020204" pitchFamily="34" charset="0"/>
              <a:buChar char="›"/>
              <a:defRPr sz="1600"/>
            </a:lvl3pPr>
            <a:lvl4pPr marL="648000" indent="-216000">
              <a:buFont typeface="Arial" panose="020B0604020202020204" pitchFamily="34" charset="0"/>
              <a:buChar char="•"/>
              <a:defRPr sz="1600"/>
            </a:lvl4pPr>
            <a:lvl5pPr marL="864000">
              <a:defRPr sz="1600"/>
            </a:lvl5pPr>
          </a:lstStyle>
          <a:p>
            <a:pPr lvl="0"/>
            <a:r>
              <a:rPr lang="de-DE" dirty="0"/>
              <a:t>Position</a:t>
            </a:r>
          </a:p>
        </p:txBody>
      </p:sp>
      <p:cxnSp>
        <p:nvCxnSpPr>
          <p:cNvPr id="8" name="Gerader Verbinder 7"/>
          <p:cNvCxnSpPr/>
          <p:nvPr/>
        </p:nvCxnSpPr>
        <p:spPr bwMode="gray">
          <a:xfrm>
            <a:off x="468313" y="2601821"/>
            <a:ext cx="8207375"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6" name="Textplatzhalter 5"/>
          <p:cNvSpPr>
            <a:spLocks noGrp="1"/>
          </p:cNvSpPr>
          <p:nvPr>
            <p:ph type="body" sz="quarter" idx="20" hasCustomPrompt="1"/>
          </p:nvPr>
        </p:nvSpPr>
        <p:spPr>
          <a:xfrm>
            <a:off x="468313" y="188913"/>
            <a:ext cx="6660000" cy="254000"/>
          </a:xfrm>
        </p:spPr>
        <p:txBody>
          <a:bodyPr/>
          <a:lstStyle>
            <a:lvl1pPr marL="0" indent="0">
              <a:buFontTx/>
              <a:buNone/>
              <a:defRPr sz="1400" b="1"/>
            </a:lvl1pPr>
          </a:lstStyle>
          <a:p>
            <a:pPr lvl="0"/>
            <a:r>
              <a:rPr lang="de-DE" dirty="0"/>
              <a:t>Enter </a:t>
            </a:r>
            <a:r>
              <a:rPr lang="de-DE" dirty="0" err="1"/>
              <a:t>role</a:t>
            </a:r>
            <a:r>
              <a:rPr lang="de-DE" dirty="0"/>
              <a:t> </a:t>
            </a:r>
            <a:r>
              <a:rPr lang="de-DE" dirty="0" err="1"/>
              <a:t>of</a:t>
            </a:r>
            <a:r>
              <a:rPr lang="de-DE" dirty="0"/>
              <a:t> </a:t>
            </a:r>
            <a:r>
              <a:rPr lang="de-DE" dirty="0" err="1"/>
              <a:t>project</a:t>
            </a:r>
            <a:r>
              <a:rPr lang="de-DE" dirty="0"/>
              <a:t> / Country</a:t>
            </a:r>
          </a:p>
        </p:txBody>
      </p:sp>
      <p:sp>
        <p:nvSpPr>
          <p:cNvPr id="23" name="Textplatzhalter 22"/>
          <p:cNvSpPr>
            <a:spLocks noGrp="1"/>
          </p:cNvSpPr>
          <p:nvPr>
            <p:ph type="body" sz="quarter" idx="22" hasCustomPrompt="1"/>
          </p:nvPr>
        </p:nvSpPr>
        <p:spPr>
          <a:xfrm>
            <a:off x="1904414" y="1415699"/>
            <a:ext cx="3815349" cy="144000"/>
          </a:xfrm>
        </p:spPr>
        <p:txBody>
          <a:bodyPr/>
          <a:lstStyle>
            <a:lvl1pPr marL="0" indent="0">
              <a:buFontTx/>
              <a:buNone/>
              <a:defRPr sz="1100" b="1"/>
            </a:lvl1pPr>
          </a:lstStyle>
          <a:p>
            <a:r>
              <a:rPr lang="de-DE" dirty="0"/>
              <a:t>WTS Steuerberatungsgesellschaft mbH</a:t>
            </a:r>
          </a:p>
        </p:txBody>
      </p:sp>
      <p:sp>
        <p:nvSpPr>
          <p:cNvPr id="17" name="Textplatzhalter 8"/>
          <p:cNvSpPr>
            <a:spLocks noGrp="1"/>
          </p:cNvSpPr>
          <p:nvPr>
            <p:ph type="body" sz="quarter" idx="24" hasCustomPrompt="1"/>
          </p:nvPr>
        </p:nvSpPr>
        <p:spPr>
          <a:xfrm>
            <a:off x="1904412" y="1630363"/>
            <a:ext cx="2523126" cy="765459"/>
          </a:xfrm>
        </p:spPr>
        <p:txBody>
          <a:bodyPr/>
          <a:lstStyle>
            <a:lvl1pPr marL="0" indent="0">
              <a:spcBef>
                <a:spcPts val="0"/>
              </a:spcBef>
              <a:buFontTx/>
              <a:buNone/>
              <a:defRPr sz="1100" baseline="0"/>
            </a:lvl1pPr>
          </a:lstStyle>
          <a:p>
            <a:pPr lvl="0"/>
            <a:r>
              <a:rPr lang="en-US" dirty="0"/>
              <a:t>Please enter: address, country, website</a:t>
            </a:r>
            <a:endParaRPr lang="de-DE" dirty="0"/>
          </a:p>
        </p:txBody>
      </p:sp>
      <p:sp>
        <p:nvSpPr>
          <p:cNvPr id="18" name="Textplatzhalter 8"/>
          <p:cNvSpPr>
            <a:spLocks noGrp="1"/>
          </p:cNvSpPr>
          <p:nvPr>
            <p:ph type="body" sz="quarter" idx="25" hasCustomPrompt="1"/>
          </p:nvPr>
        </p:nvSpPr>
        <p:spPr>
          <a:xfrm>
            <a:off x="4721895" y="1630363"/>
            <a:ext cx="3953790" cy="765459"/>
          </a:xfrm>
        </p:spPr>
        <p:txBody>
          <a:bodyPr/>
          <a:lstStyle>
            <a:lvl1pPr marL="0" indent="0">
              <a:spcBef>
                <a:spcPts val="0"/>
              </a:spcBef>
              <a:buFontTx/>
              <a:buNone/>
              <a:defRPr sz="1100" baseline="0"/>
            </a:lvl1pPr>
          </a:lstStyle>
          <a:p>
            <a:pPr lvl="0"/>
            <a:r>
              <a:rPr lang="de-DE" dirty="0" err="1"/>
              <a:t>Please</a:t>
            </a:r>
            <a:r>
              <a:rPr lang="de-DE" dirty="0"/>
              <a:t> </a:t>
            </a:r>
            <a:r>
              <a:rPr lang="de-DE" dirty="0" err="1"/>
              <a:t>enter</a:t>
            </a:r>
            <a:r>
              <a:rPr lang="de-DE" dirty="0"/>
              <a:t>: Phone </a:t>
            </a:r>
            <a:r>
              <a:rPr lang="de-DE" dirty="0" err="1"/>
              <a:t>number</a:t>
            </a:r>
            <a:r>
              <a:rPr lang="de-DE" dirty="0"/>
              <a:t>, Mobile </a:t>
            </a:r>
            <a:r>
              <a:rPr lang="de-DE" dirty="0" err="1"/>
              <a:t>phone</a:t>
            </a:r>
            <a:r>
              <a:rPr lang="de-DE" dirty="0"/>
              <a:t> </a:t>
            </a:r>
            <a:r>
              <a:rPr lang="de-DE" dirty="0" err="1"/>
              <a:t>number</a:t>
            </a:r>
            <a:r>
              <a:rPr lang="de-DE" dirty="0"/>
              <a:t>, E-Mail </a:t>
            </a:r>
            <a:r>
              <a:rPr lang="de-DE" dirty="0" err="1"/>
              <a:t>address</a:t>
            </a:r>
            <a:endParaRPr lang="de-DE" dirty="0"/>
          </a:p>
        </p:txBody>
      </p:sp>
    </p:spTree>
    <p:extLst>
      <p:ext uri="{BB962C8B-B14F-4D97-AF65-F5344CB8AC3E}">
        <p14:creationId xmlns:p14="http://schemas.microsoft.com/office/powerpoint/2010/main" val="2925618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act with large picture">
    <p:spTree>
      <p:nvGrpSpPr>
        <p:cNvPr id="1" name=""/>
        <p:cNvGrpSpPr/>
        <p:nvPr/>
      </p:nvGrpSpPr>
      <p:grpSpPr>
        <a:xfrm>
          <a:off x="0" y="0"/>
          <a:ext cx="0" cy="0"/>
          <a:chOff x="0" y="0"/>
          <a:chExt cx="0" cy="0"/>
        </a:xfrm>
      </p:grpSpPr>
      <p:sp>
        <p:nvSpPr>
          <p:cNvPr id="20" name="Rechteck 19"/>
          <p:cNvSpPr/>
          <p:nvPr/>
        </p:nvSpPr>
        <p:spPr>
          <a:xfrm>
            <a:off x="-2" y="-1"/>
            <a:ext cx="3528000" cy="63087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ctr"/>
          <a:lstStyle/>
          <a:p>
            <a:pPr algn="ctr">
              <a:spcBef>
                <a:spcPts val="600"/>
              </a:spcBef>
            </a:pPr>
            <a:endParaRPr lang="de-DE" dirty="0" err="1">
              <a:solidFill>
                <a:schemeClr val="tx1"/>
              </a:solidFill>
            </a:endParaRPr>
          </a:p>
        </p:txBody>
      </p:sp>
      <p:sp>
        <p:nvSpPr>
          <p:cNvPr id="3" name="Datumsplatzhalter 2"/>
          <p:cNvSpPr>
            <a:spLocks noGrp="1"/>
          </p:cNvSpPr>
          <p:nvPr>
            <p:ph type="dt" sz="half" idx="10"/>
          </p:nvPr>
        </p:nvSpPr>
        <p:spPr bwMode="gray"/>
        <p:txBody>
          <a:bodyPr/>
          <a:lstStyle/>
          <a:p>
            <a:fld id="{5DF055AE-DA11-4226-A8FB-582618F9524C}" type="datetime1">
              <a:rPr lang="en-US" smtClean="0"/>
              <a:t>7/28/2022</a:t>
            </a:fld>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7" name="Bildplatzhalter 6"/>
          <p:cNvSpPr>
            <a:spLocks noGrp="1"/>
          </p:cNvSpPr>
          <p:nvPr>
            <p:ph type="pic" sz="quarter" idx="13" hasCustomPrompt="1"/>
          </p:nvPr>
        </p:nvSpPr>
        <p:spPr bwMode="gray">
          <a:xfrm>
            <a:off x="468313" y="765175"/>
            <a:ext cx="2700000" cy="3620449"/>
          </a:xfrm>
        </p:spPr>
        <p:txBody>
          <a:bodyPr/>
          <a:lstStyle>
            <a:lvl1pPr marL="0" indent="0">
              <a:buFontTx/>
              <a:buNone/>
              <a:defRPr/>
            </a:lvl1pPr>
          </a:lstStyle>
          <a:p>
            <a:r>
              <a:rPr lang="en-US" dirty="0"/>
              <a:t>Add a picture by clicking on icon</a:t>
            </a:r>
          </a:p>
        </p:txBody>
      </p:sp>
      <p:sp>
        <p:nvSpPr>
          <p:cNvPr id="10" name="Titel 9"/>
          <p:cNvSpPr>
            <a:spLocks noGrp="1"/>
          </p:cNvSpPr>
          <p:nvPr>
            <p:ph type="title" hasCustomPrompt="1"/>
          </p:nvPr>
        </p:nvSpPr>
        <p:spPr bwMode="gray">
          <a:xfrm>
            <a:off x="3744313" y="771831"/>
            <a:ext cx="4931374" cy="217486"/>
          </a:xfrm>
        </p:spPr>
        <p:txBody>
          <a:bodyPr/>
          <a:lstStyle>
            <a:lvl1pPr>
              <a:defRPr sz="1800"/>
            </a:lvl1pPr>
          </a:lstStyle>
          <a:p>
            <a:r>
              <a:rPr lang="de-DE" dirty="0"/>
              <a:t>Name</a:t>
            </a:r>
          </a:p>
        </p:txBody>
      </p:sp>
      <p:sp>
        <p:nvSpPr>
          <p:cNvPr id="18" name="Textplatzhalter 22"/>
          <p:cNvSpPr>
            <a:spLocks noGrp="1"/>
          </p:cNvSpPr>
          <p:nvPr>
            <p:ph type="body" sz="quarter" idx="22" hasCustomPrompt="1"/>
          </p:nvPr>
        </p:nvSpPr>
        <p:spPr>
          <a:xfrm>
            <a:off x="468313" y="4545219"/>
            <a:ext cx="2700000" cy="144000"/>
          </a:xfrm>
        </p:spPr>
        <p:txBody>
          <a:bodyPr lIns="0" rIns="0"/>
          <a:lstStyle>
            <a:lvl1pPr marL="0" indent="0">
              <a:spcBef>
                <a:spcPts val="0"/>
              </a:spcBef>
              <a:buFontTx/>
              <a:buNone/>
              <a:defRPr sz="1100" b="1"/>
            </a:lvl1pPr>
          </a:lstStyle>
          <a:p>
            <a:r>
              <a:rPr lang="de-DE" dirty="0"/>
              <a:t>WTS Steuerberatungsgesellschaft mbH</a:t>
            </a:r>
          </a:p>
        </p:txBody>
      </p:sp>
      <p:sp>
        <p:nvSpPr>
          <p:cNvPr id="19" name="Textplatzhalter 18"/>
          <p:cNvSpPr>
            <a:spLocks noGrp="1"/>
          </p:cNvSpPr>
          <p:nvPr>
            <p:ph type="body" sz="quarter" idx="23" hasCustomPrompt="1"/>
          </p:nvPr>
        </p:nvSpPr>
        <p:spPr>
          <a:xfrm>
            <a:off x="3744313" y="1075373"/>
            <a:ext cx="4931374" cy="242887"/>
          </a:xfrm>
        </p:spPr>
        <p:txBody>
          <a:bodyPr/>
          <a:lstStyle>
            <a:lvl1pPr marL="0" indent="0">
              <a:buFontTx/>
              <a:buNone/>
              <a:defRPr sz="1400" b="1"/>
            </a:lvl1pPr>
            <a:lvl2pPr marL="216000" indent="0">
              <a:buFontTx/>
              <a:buNone/>
              <a:defRPr sz="1400" b="1"/>
            </a:lvl2pPr>
            <a:lvl3pPr marL="432000" indent="0">
              <a:buFontTx/>
              <a:buNone/>
              <a:defRPr sz="1400" b="1"/>
            </a:lvl3pPr>
            <a:lvl4pPr marL="648000" indent="0">
              <a:buFontTx/>
              <a:buNone/>
              <a:defRPr sz="1400" b="1"/>
            </a:lvl4pPr>
            <a:lvl5pPr marL="864000" indent="0">
              <a:buFontTx/>
              <a:buNone/>
              <a:defRPr sz="1400" b="1"/>
            </a:lvl5pPr>
          </a:lstStyle>
          <a:p>
            <a:pPr lvl="0"/>
            <a:r>
              <a:rPr lang="de-DE" dirty="0"/>
              <a:t>Position</a:t>
            </a:r>
          </a:p>
          <a:p>
            <a:pPr lvl="1"/>
            <a:endParaRPr lang="de-DE" dirty="0"/>
          </a:p>
        </p:txBody>
      </p:sp>
      <p:sp>
        <p:nvSpPr>
          <p:cNvPr id="9" name="Textplatzhalter 8"/>
          <p:cNvSpPr>
            <a:spLocks noGrp="1"/>
          </p:cNvSpPr>
          <p:nvPr>
            <p:ph type="body" sz="quarter" idx="24" hasCustomPrompt="1"/>
          </p:nvPr>
        </p:nvSpPr>
        <p:spPr>
          <a:xfrm>
            <a:off x="468313" y="4813300"/>
            <a:ext cx="2700000" cy="1257300"/>
          </a:xfrm>
        </p:spPr>
        <p:txBody>
          <a:bodyPr/>
          <a:lstStyle>
            <a:lvl1pPr marL="0" indent="0">
              <a:spcBef>
                <a:spcPts val="0"/>
              </a:spcBef>
              <a:buFontTx/>
              <a:buNone/>
              <a:defRPr sz="1100" baseline="0"/>
            </a:lvl1pPr>
          </a:lstStyle>
          <a:p>
            <a:pPr lvl="0"/>
            <a:r>
              <a:rPr lang="de-DE" dirty="0" err="1"/>
              <a:t>Please</a:t>
            </a:r>
            <a:r>
              <a:rPr lang="de-DE" dirty="0"/>
              <a:t> </a:t>
            </a:r>
            <a:r>
              <a:rPr lang="de-DE" dirty="0" err="1"/>
              <a:t>enter</a:t>
            </a:r>
            <a:r>
              <a:rPr lang="de-DE" dirty="0"/>
              <a:t>: </a:t>
            </a:r>
            <a:r>
              <a:rPr lang="de-DE" dirty="0" err="1"/>
              <a:t>address</a:t>
            </a:r>
            <a:r>
              <a:rPr lang="de-DE" dirty="0"/>
              <a:t>, </a:t>
            </a:r>
            <a:r>
              <a:rPr lang="de-DE" dirty="0" err="1"/>
              <a:t>country</a:t>
            </a:r>
            <a:r>
              <a:rPr lang="de-DE" dirty="0"/>
              <a:t>; Phone </a:t>
            </a:r>
            <a:r>
              <a:rPr lang="de-DE" dirty="0" err="1"/>
              <a:t>number</a:t>
            </a:r>
            <a:r>
              <a:rPr lang="de-DE" dirty="0"/>
              <a:t>, Mobile </a:t>
            </a:r>
            <a:r>
              <a:rPr lang="de-DE" dirty="0" err="1"/>
              <a:t>phone</a:t>
            </a:r>
            <a:r>
              <a:rPr lang="de-DE" dirty="0"/>
              <a:t> </a:t>
            </a:r>
            <a:r>
              <a:rPr lang="de-DE" dirty="0" err="1"/>
              <a:t>number</a:t>
            </a:r>
            <a:r>
              <a:rPr lang="de-DE" dirty="0"/>
              <a:t>, Website</a:t>
            </a:r>
          </a:p>
        </p:txBody>
      </p:sp>
      <p:sp>
        <p:nvSpPr>
          <p:cNvPr id="14" name="Text Placeholder 5"/>
          <p:cNvSpPr>
            <a:spLocks noGrp="1"/>
          </p:cNvSpPr>
          <p:nvPr>
            <p:ph type="body" sz="quarter" idx="25" hasCustomPrompt="1"/>
          </p:nvPr>
        </p:nvSpPr>
        <p:spPr>
          <a:xfrm>
            <a:off x="3744313" y="1628774"/>
            <a:ext cx="4931375" cy="4680000"/>
          </a:xfrm>
        </p:spPr>
        <p:txBody>
          <a:bodyPr/>
          <a:lstStyle/>
          <a:p>
            <a:pPr lvl="0"/>
            <a:r>
              <a:rPr lang="en-US" dirty="0"/>
              <a:t>Edit Master text styles</a:t>
            </a:r>
          </a:p>
          <a:p>
            <a:pPr lvl="1"/>
            <a:r>
              <a:rPr lang="de-DE" dirty="0"/>
              <a:t>Second </a:t>
            </a:r>
            <a:r>
              <a:rPr lang="de-DE" dirty="0" err="1"/>
              <a:t>level</a:t>
            </a:r>
            <a:endParaRPr lang="de-DE" dirty="0"/>
          </a:p>
          <a:p>
            <a:pPr lvl="2"/>
            <a:r>
              <a:rPr lang="de-DE" dirty="0"/>
              <a:t>Third </a:t>
            </a:r>
            <a:r>
              <a:rPr lang="de-DE" dirty="0" err="1"/>
              <a:t>level</a:t>
            </a:r>
            <a:endParaRPr lang="de-DE" dirty="0"/>
          </a:p>
          <a:p>
            <a:pPr lvl="3"/>
            <a:r>
              <a:rPr lang="en-US" dirty="0"/>
              <a:t>Fourth level</a:t>
            </a:r>
          </a:p>
          <a:p>
            <a:pPr lvl="4"/>
            <a:r>
              <a:rPr lang="en-US" dirty="0"/>
              <a:t>Fifth level</a:t>
            </a:r>
          </a:p>
        </p:txBody>
      </p:sp>
      <p:sp>
        <p:nvSpPr>
          <p:cNvPr id="12" name="Textplatzhalter 5"/>
          <p:cNvSpPr>
            <a:spLocks noGrp="1"/>
          </p:cNvSpPr>
          <p:nvPr>
            <p:ph type="body" sz="quarter" idx="20" hasCustomPrompt="1"/>
          </p:nvPr>
        </p:nvSpPr>
        <p:spPr>
          <a:xfrm>
            <a:off x="468313" y="188913"/>
            <a:ext cx="6660000" cy="254000"/>
          </a:xfrm>
        </p:spPr>
        <p:txBody>
          <a:bodyPr/>
          <a:lstStyle>
            <a:lvl1pPr marL="0" indent="0">
              <a:buFontTx/>
              <a:buNone/>
              <a:defRPr sz="1400" b="1"/>
            </a:lvl1pPr>
          </a:lstStyle>
          <a:p>
            <a:pPr lvl="0"/>
            <a:r>
              <a:rPr lang="de-DE" dirty="0" err="1"/>
              <a:t>Your</a:t>
            </a:r>
            <a:r>
              <a:rPr lang="de-DE" dirty="0"/>
              <a:t> </a:t>
            </a:r>
            <a:r>
              <a:rPr lang="de-DE" dirty="0" err="1"/>
              <a:t>contact</a:t>
            </a:r>
            <a:r>
              <a:rPr lang="de-DE" dirty="0"/>
              <a:t> / </a:t>
            </a:r>
            <a:r>
              <a:rPr lang="de-DE" dirty="0" err="1"/>
              <a:t>Contact</a:t>
            </a:r>
            <a:r>
              <a:rPr lang="de-DE" dirty="0"/>
              <a:t> </a:t>
            </a:r>
            <a:r>
              <a:rPr lang="de-DE" dirty="0" err="1"/>
              <a:t>person</a:t>
            </a:r>
            <a:endParaRPr lang="de-DE" dirty="0"/>
          </a:p>
        </p:txBody>
      </p:sp>
    </p:spTree>
    <p:extLst>
      <p:ext uri="{BB962C8B-B14F-4D97-AF65-F5344CB8AC3E}">
        <p14:creationId xmlns:p14="http://schemas.microsoft.com/office/powerpoint/2010/main" val="1345206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short">
    <p:spTree>
      <p:nvGrpSpPr>
        <p:cNvPr id="1" name=""/>
        <p:cNvGrpSpPr/>
        <p:nvPr/>
      </p:nvGrpSpPr>
      <p:grpSpPr>
        <a:xfrm>
          <a:off x="0" y="0"/>
          <a:ext cx="0" cy="0"/>
          <a:chOff x="0" y="0"/>
          <a:chExt cx="0" cy="0"/>
        </a:xfrm>
      </p:grpSpPr>
      <p:sp>
        <p:nvSpPr>
          <p:cNvPr id="2" name="Rechteck 1"/>
          <p:cNvSpPr/>
          <p:nvPr/>
        </p:nvSpPr>
        <p:spPr>
          <a:xfrm>
            <a:off x="0" y="-1"/>
            <a:ext cx="9144000" cy="63087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ctr"/>
          <a:lstStyle/>
          <a:p>
            <a:pPr algn="ctr">
              <a:spcBef>
                <a:spcPts val="600"/>
              </a:spcBef>
            </a:pPr>
            <a:endParaRPr lang="de-DE" dirty="0" err="1">
              <a:solidFill>
                <a:schemeClr val="tx1"/>
              </a:solidFill>
            </a:endParaRPr>
          </a:p>
        </p:txBody>
      </p:sp>
      <p:sp>
        <p:nvSpPr>
          <p:cNvPr id="3" name="Datumsplatzhalter 2"/>
          <p:cNvSpPr>
            <a:spLocks noGrp="1"/>
          </p:cNvSpPr>
          <p:nvPr>
            <p:ph type="dt" sz="half" idx="10"/>
          </p:nvPr>
        </p:nvSpPr>
        <p:spPr bwMode="gray"/>
        <p:txBody>
          <a:bodyPr/>
          <a:lstStyle/>
          <a:p>
            <a:fld id="{EE4824C2-5B6E-4639-A1FC-9DE4872F21F4}" type="datetime1">
              <a:rPr lang="en-US" smtClean="0"/>
              <a:t>7/28/2022</a:t>
            </a:fld>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7" name="Bildplatzhalter 6"/>
          <p:cNvSpPr>
            <a:spLocks noGrp="1" noChangeAspect="1"/>
          </p:cNvSpPr>
          <p:nvPr>
            <p:ph type="pic" sz="quarter" idx="13" hasCustomPrompt="1"/>
          </p:nvPr>
        </p:nvSpPr>
        <p:spPr bwMode="gray">
          <a:xfrm>
            <a:off x="481961" y="771831"/>
            <a:ext cx="1584000" cy="2016000"/>
          </a:xfrm>
          <a:ln w="76200" cap="sq">
            <a:noFill/>
            <a:miter lim="800000"/>
          </a:ln>
        </p:spPr>
        <p:txBody>
          <a:bodyPr/>
          <a:lstStyle>
            <a:lvl1pPr marL="0" indent="0">
              <a:buFontTx/>
              <a:buNone/>
              <a:defRPr/>
            </a:lvl1pPr>
          </a:lstStyle>
          <a:p>
            <a:r>
              <a:rPr lang="en-US" dirty="0"/>
              <a:t>Add a picture by clicking on icon</a:t>
            </a:r>
          </a:p>
        </p:txBody>
      </p:sp>
      <p:sp>
        <p:nvSpPr>
          <p:cNvPr id="10" name="Titel 9"/>
          <p:cNvSpPr>
            <a:spLocks noGrp="1"/>
          </p:cNvSpPr>
          <p:nvPr>
            <p:ph type="title" hasCustomPrompt="1"/>
          </p:nvPr>
        </p:nvSpPr>
        <p:spPr bwMode="gray">
          <a:xfrm>
            <a:off x="2339975" y="771831"/>
            <a:ext cx="5399583" cy="217486"/>
          </a:xfrm>
        </p:spPr>
        <p:txBody>
          <a:bodyPr/>
          <a:lstStyle>
            <a:lvl1pPr>
              <a:defRPr sz="1800"/>
            </a:lvl1pPr>
          </a:lstStyle>
          <a:p>
            <a:r>
              <a:rPr lang="de-DE" dirty="0"/>
              <a:t>Name</a:t>
            </a:r>
          </a:p>
        </p:txBody>
      </p:sp>
      <p:sp>
        <p:nvSpPr>
          <p:cNvPr id="17" name="Textplatzhalter 8"/>
          <p:cNvSpPr>
            <a:spLocks noGrp="1"/>
          </p:cNvSpPr>
          <p:nvPr>
            <p:ph type="body" sz="quarter" idx="21" hasCustomPrompt="1"/>
          </p:nvPr>
        </p:nvSpPr>
        <p:spPr bwMode="gray">
          <a:xfrm>
            <a:off x="2339975" y="1704811"/>
            <a:ext cx="5399583" cy="1157149"/>
          </a:xfrm>
        </p:spPr>
        <p:txBody>
          <a:bodyPr lIns="0" rIns="0" anchor="t"/>
          <a:lstStyle>
            <a:lvl1pPr marL="0" indent="0" fontAlgn="auto">
              <a:spcBef>
                <a:spcPts val="0"/>
              </a:spcBef>
              <a:spcAft>
                <a:spcPts val="0"/>
              </a:spcAft>
              <a:buClr>
                <a:srgbClr val="CC0033"/>
              </a:buClr>
              <a:buFontTx/>
              <a:buNone/>
              <a:tabLst>
                <a:tab pos="361950" algn="l"/>
                <a:tab pos="630238" algn="l"/>
              </a:tabLst>
              <a:defRPr sz="1000" baseline="0">
                <a:solidFill>
                  <a:schemeClr val="tx1"/>
                </a:solidFill>
              </a:defRPr>
            </a:lvl1pPr>
            <a:lvl2pPr marL="216000" indent="-216000">
              <a:buFont typeface="Arial" panose="020B0604020202020204" pitchFamily="34" charset="0"/>
              <a:buChar char="»"/>
              <a:defRPr sz="1600"/>
            </a:lvl2pPr>
            <a:lvl3pPr marL="432000" indent="-216000">
              <a:buFont typeface="Arial" panose="020B0604020202020204" pitchFamily="34" charset="0"/>
              <a:buChar char="›"/>
              <a:defRPr sz="1600"/>
            </a:lvl3pPr>
            <a:lvl4pPr marL="648000" indent="-216000">
              <a:buFont typeface="Arial" panose="020B0604020202020204" pitchFamily="34" charset="0"/>
              <a:buChar char="•"/>
              <a:defRPr sz="1600"/>
            </a:lvl4pPr>
            <a:lvl5pPr marL="864000">
              <a:defRPr sz="1600"/>
            </a:lvl5pPr>
          </a:lstStyle>
          <a:p>
            <a:pPr fontAlgn="auto">
              <a:spcAft>
                <a:spcPts val="0"/>
              </a:spcAft>
              <a:buClr>
                <a:srgbClr val="CC0033"/>
              </a:buClr>
              <a:tabLst>
                <a:tab pos="361950" algn="l"/>
                <a:tab pos="630238" algn="l"/>
              </a:tabLst>
              <a:defRPr/>
            </a:pPr>
            <a:r>
              <a:rPr lang="en-US" sz="1000" dirty="0">
                <a:solidFill>
                  <a:schemeClr val="tx1"/>
                </a:solidFill>
                <a:cs typeface="Arial" pitchFamily="34" charset="0"/>
              </a:rPr>
              <a:t>Please enter: address, country; Phone number, Mobile phone number, Website</a:t>
            </a:r>
          </a:p>
        </p:txBody>
      </p:sp>
      <p:sp>
        <p:nvSpPr>
          <p:cNvPr id="18" name="Textplatzhalter 22"/>
          <p:cNvSpPr>
            <a:spLocks noGrp="1"/>
          </p:cNvSpPr>
          <p:nvPr>
            <p:ph type="body" sz="quarter" idx="22" hasCustomPrompt="1"/>
          </p:nvPr>
        </p:nvSpPr>
        <p:spPr>
          <a:xfrm>
            <a:off x="2339975" y="1490173"/>
            <a:ext cx="5399583" cy="144000"/>
          </a:xfrm>
        </p:spPr>
        <p:txBody>
          <a:bodyPr lIns="0" rIns="0"/>
          <a:lstStyle>
            <a:lvl1pPr marL="0" indent="0">
              <a:buFontTx/>
              <a:buNone/>
              <a:defRPr sz="1000" b="1"/>
            </a:lvl1pPr>
          </a:lstStyle>
          <a:p>
            <a:r>
              <a:rPr lang="de-DE" dirty="0"/>
              <a:t>WTS Steuerberatungsgesellschaft mbH</a:t>
            </a:r>
          </a:p>
        </p:txBody>
      </p:sp>
      <p:sp>
        <p:nvSpPr>
          <p:cNvPr id="19" name="Textplatzhalter 18"/>
          <p:cNvSpPr>
            <a:spLocks noGrp="1"/>
          </p:cNvSpPr>
          <p:nvPr>
            <p:ph type="body" sz="quarter" idx="23" hasCustomPrompt="1"/>
          </p:nvPr>
        </p:nvSpPr>
        <p:spPr>
          <a:xfrm>
            <a:off x="2339975" y="1075373"/>
            <a:ext cx="5399583" cy="242887"/>
          </a:xfrm>
        </p:spPr>
        <p:txBody>
          <a:bodyPr/>
          <a:lstStyle>
            <a:lvl1pPr marL="0" indent="0">
              <a:buFontTx/>
              <a:buNone/>
              <a:defRPr sz="1400" b="1"/>
            </a:lvl1pPr>
            <a:lvl2pPr marL="216000" indent="0">
              <a:buFontTx/>
              <a:buNone/>
              <a:defRPr sz="1400" b="1"/>
            </a:lvl2pPr>
            <a:lvl3pPr marL="432000" indent="0">
              <a:buFontTx/>
              <a:buNone/>
              <a:defRPr sz="1400" b="1"/>
            </a:lvl3pPr>
            <a:lvl4pPr marL="648000" indent="0">
              <a:buFontTx/>
              <a:buNone/>
              <a:defRPr sz="1400" b="1"/>
            </a:lvl4pPr>
            <a:lvl5pPr marL="864000" indent="0">
              <a:buFontTx/>
              <a:buNone/>
              <a:defRPr sz="1400" b="1"/>
            </a:lvl5pPr>
          </a:lstStyle>
          <a:p>
            <a:pPr lvl="0"/>
            <a:r>
              <a:rPr lang="de-DE" dirty="0"/>
              <a:t>Position</a:t>
            </a:r>
          </a:p>
          <a:p>
            <a:pPr lvl="1"/>
            <a:endParaRPr lang="de-DE" dirty="0"/>
          </a:p>
        </p:txBody>
      </p:sp>
      <p:pic>
        <p:nvPicPr>
          <p:cNvPr id="11" name="Grafik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65379" y="190510"/>
            <a:ext cx="720000" cy="348197"/>
          </a:xfrm>
          <a:prstGeom prst="rect">
            <a:avLst/>
          </a:prstGeom>
        </p:spPr>
      </p:pic>
      <p:sp>
        <p:nvSpPr>
          <p:cNvPr id="12" name="Textplatzhalter 5"/>
          <p:cNvSpPr>
            <a:spLocks noGrp="1"/>
          </p:cNvSpPr>
          <p:nvPr>
            <p:ph type="body" sz="quarter" idx="20" hasCustomPrompt="1"/>
          </p:nvPr>
        </p:nvSpPr>
        <p:spPr>
          <a:xfrm>
            <a:off x="468313" y="188913"/>
            <a:ext cx="6660000" cy="254000"/>
          </a:xfrm>
        </p:spPr>
        <p:txBody>
          <a:bodyPr/>
          <a:lstStyle>
            <a:lvl1pPr marL="0" indent="0">
              <a:buFontTx/>
              <a:buNone/>
              <a:defRPr sz="1400" b="1"/>
            </a:lvl1pPr>
          </a:lstStyle>
          <a:p>
            <a:pPr lvl="0"/>
            <a:r>
              <a:rPr lang="de-DE" dirty="0" err="1"/>
              <a:t>Your</a:t>
            </a:r>
            <a:r>
              <a:rPr lang="de-DE" dirty="0"/>
              <a:t> </a:t>
            </a:r>
            <a:r>
              <a:rPr lang="de-DE" dirty="0" err="1"/>
              <a:t>contact</a:t>
            </a:r>
            <a:r>
              <a:rPr lang="de-DE" dirty="0"/>
              <a:t> / </a:t>
            </a:r>
            <a:r>
              <a:rPr lang="de-DE" dirty="0" err="1"/>
              <a:t>Contact</a:t>
            </a:r>
            <a:r>
              <a:rPr lang="de-DE" dirty="0"/>
              <a:t> </a:t>
            </a:r>
            <a:r>
              <a:rPr lang="de-DE" dirty="0" err="1"/>
              <a:t>person</a:t>
            </a:r>
            <a:endParaRPr lang="de-DE" dirty="0"/>
          </a:p>
        </p:txBody>
      </p:sp>
    </p:spTree>
    <p:extLst>
      <p:ext uri="{BB962C8B-B14F-4D97-AF65-F5344CB8AC3E}">
        <p14:creationId xmlns:p14="http://schemas.microsoft.com/office/powerpoint/2010/main" val="12404616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147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on picture">
    <p:spTree>
      <p:nvGrpSpPr>
        <p:cNvPr id="1" name=""/>
        <p:cNvGrpSpPr/>
        <p:nvPr/>
      </p:nvGrpSpPr>
      <p:grpSpPr>
        <a:xfrm>
          <a:off x="0" y="0"/>
          <a:ext cx="0" cy="0"/>
          <a:chOff x="0" y="0"/>
          <a:chExt cx="0" cy="0"/>
        </a:xfrm>
      </p:grpSpPr>
      <p:sp>
        <p:nvSpPr>
          <p:cNvPr id="17" name="Bildplatzhalter 7"/>
          <p:cNvSpPr>
            <a:spLocks noGrp="1"/>
          </p:cNvSpPr>
          <p:nvPr>
            <p:ph type="pic" sz="quarter" idx="15" hasCustomPrompt="1"/>
          </p:nvPr>
        </p:nvSpPr>
        <p:spPr bwMode="gray">
          <a:xfrm>
            <a:off x="0" y="-1"/>
            <a:ext cx="9144000" cy="6308725"/>
          </a:xfrm>
          <a:solidFill>
            <a:schemeClr val="bg2"/>
          </a:solidFill>
        </p:spPr>
        <p:txBody>
          <a:bodyPr/>
          <a:lstStyle>
            <a:lvl1pPr marL="0" indent="0" rtl="0">
              <a:buFontTx/>
              <a:buNone/>
              <a:defRPr/>
            </a:lvl1pPr>
          </a:lstStyle>
          <a:p>
            <a:pPr rtl="0"/>
            <a:r>
              <a:rPr lang="en-US" dirty="0">
                <a:effectLst/>
              </a:rPr>
              <a:t>If necessary insert a photo of the person or a suitable image to the topic</a:t>
            </a:r>
          </a:p>
        </p:txBody>
      </p:sp>
      <p:sp>
        <p:nvSpPr>
          <p:cNvPr id="13" name="Textplatzhalter 12"/>
          <p:cNvSpPr>
            <a:spLocks noGrp="1"/>
          </p:cNvSpPr>
          <p:nvPr>
            <p:ph type="body" sz="quarter" idx="10" hasCustomPrompt="1"/>
          </p:nvPr>
        </p:nvSpPr>
        <p:spPr bwMode="gray">
          <a:xfrm>
            <a:off x="1654969" y="1636713"/>
            <a:ext cx="5834063" cy="3273424"/>
          </a:xfrm>
        </p:spPr>
        <p:txBody>
          <a:bodyPr/>
          <a:lstStyle>
            <a:lvl1pPr marL="0" indent="0" rtl="0">
              <a:buFontTx/>
              <a:buNone/>
              <a:defRPr sz="2400" i="1" baseline="0">
                <a:solidFill>
                  <a:schemeClr val="tx1"/>
                </a:solidFill>
              </a:defRPr>
            </a:lvl1pPr>
            <a:lvl2pPr marL="216000" indent="0">
              <a:buFontTx/>
              <a:buNone/>
              <a:defRPr sz="2400" i="1">
                <a:solidFill>
                  <a:schemeClr val="tx1"/>
                </a:solidFill>
              </a:defRPr>
            </a:lvl2pPr>
            <a:lvl3pPr marL="432000" indent="0">
              <a:buFontTx/>
              <a:buNone/>
              <a:defRPr/>
            </a:lvl3pPr>
            <a:lvl4pPr marL="648000" indent="0">
              <a:buFontTx/>
              <a:buNone/>
              <a:defRPr/>
            </a:lvl4pPr>
            <a:lvl5pPr marL="864000" indent="0">
              <a:buFontTx/>
              <a:buNone/>
              <a:defRPr/>
            </a:lvl5pPr>
          </a:lstStyle>
          <a:p>
            <a:pPr rtl="0"/>
            <a:r>
              <a:rPr lang="en-US" dirty="0">
                <a:effectLst/>
              </a:rPr>
              <a:t>Here is a quote</a:t>
            </a:r>
          </a:p>
        </p:txBody>
      </p:sp>
      <p:sp>
        <p:nvSpPr>
          <p:cNvPr id="14" name="Datumsplatzhalter 13"/>
          <p:cNvSpPr>
            <a:spLocks noGrp="1"/>
          </p:cNvSpPr>
          <p:nvPr>
            <p:ph type="dt" sz="half" idx="11"/>
          </p:nvPr>
        </p:nvSpPr>
        <p:spPr bwMode="gray"/>
        <p:txBody>
          <a:bodyPr/>
          <a:lstStyle/>
          <a:p>
            <a:fld id="{62152B7B-A62F-4A19-B07F-652F87429701}" type="datetime1">
              <a:rPr lang="en-US" smtClean="0"/>
              <a:t>7/28/2022</a:t>
            </a:fld>
            <a:endParaRPr lang="de-DE" dirty="0"/>
          </a:p>
        </p:txBody>
      </p:sp>
      <p:sp>
        <p:nvSpPr>
          <p:cNvPr id="15" name="Fußzeilenplatzhalter 14"/>
          <p:cNvSpPr>
            <a:spLocks noGrp="1"/>
          </p:cNvSpPr>
          <p:nvPr>
            <p:ph type="ftr" sz="quarter" idx="12"/>
          </p:nvPr>
        </p:nvSpPr>
        <p:spPr bwMode="gray">
          <a:xfrm>
            <a:off x="4716462" y="6529363"/>
            <a:ext cx="3532187" cy="144000"/>
          </a:xfrm>
          <a:prstGeom prst="rect">
            <a:avLst/>
          </a:prstGeom>
        </p:spPr>
        <p:txBody>
          <a:bodyPr/>
          <a:lstStyle/>
          <a:p>
            <a:r>
              <a:rPr lang="de-DE" dirty="0" err="1"/>
              <a:t>Foter</a:t>
            </a:r>
            <a:endParaRPr lang="de-DE" dirty="0"/>
          </a:p>
        </p:txBody>
      </p:sp>
      <p:sp>
        <p:nvSpPr>
          <p:cNvPr id="16" name="Foliennummernplatzhalter 15"/>
          <p:cNvSpPr>
            <a:spLocks noGrp="1"/>
          </p:cNvSpPr>
          <p:nvPr>
            <p:ph type="sldNum" sz="quarter" idx="13"/>
          </p:nvPr>
        </p:nvSpPr>
        <p:spPr bwMode="gray"/>
        <p:txBody>
          <a:bodyPr/>
          <a:lstStyle/>
          <a:p>
            <a:fld id="{62F2A04F-8E93-4A1F-AC54-A8FF521A1376}" type="slidenum">
              <a:rPr lang="de-DE" smtClean="0"/>
              <a:pPr/>
              <a:t>‹#›</a:t>
            </a:fld>
            <a:endParaRPr lang="de-DE" dirty="0"/>
          </a:p>
        </p:txBody>
      </p:sp>
      <p:sp>
        <p:nvSpPr>
          <p:cNvPr id="34" name="Textplatzhalter 33"/>
          <p:cNvSpPr>
            <a:spLocks noGrp="1"/>
          </p:cNvSpPr>
          <p:nvPr>
            <p:ph type="body" sz="quarter" idx="16" hasCustomPrompt="1"/>
          </p:nvPr>
        </p:nvSpPr>
        <p:spPr bwMode="gray">
          <a:xfrm>
            <a:off x="1024125" y="1636713"/>
            <a:ext cx="220475" cy="530258"/>
          </a:xfrm>
          <a:custGeom>
            <a:avLst/>
            <a:gdLst>
              <a:gd name="connsiteX0" fmla="*/ 0 w 220475"/>
              <a:gd name="connsiteY0" fmla="*/ 0 h 530258"/>
              <a:gd name="connsiteX1" fmla="*/ 220475 w 220475"/>
              <a:gd name="connsiteY1" fmla="*/ 0 h 530258"/>
              <a:gd name="connsiteX2" fmla="*/ 220475 w 220475"/>
              <a:gd name="connsiteY2" fmla="*/ 192523 h 530258"/>
              <a:gd name="connsiteX3" fmla="*/ 216102 w 220475"/>
              <a:gd name="connsiteY3" fmla="*/ 251487 h 530258"/>
              <a:gd name="connsiteX4" fmla="*/ 83154 w 220475"/>
              <a:gd name="connsiteY4" fmla="*/ 513168 h 530258"/>
              <a:gd name="connsiteX5" fmla="*/ 56400 w 220475"/>
              <a:gd name="connsiteY5" fmla="*/ 530258 h 530258"/>
              <a:gd name="connsiteX6" fmla="*/ 17928 w 220475"/>
              <a:gd name="connsiteY6" fmla="*/ 463622 h 530258"/>
              <a:gd name="connsiteX7" fmla="*/ 56854 w 220475"/>
              <a:gd name="connsiteY7" fmla="*/ 428825 h 530258"/>
              <a:gd name="connsiteX8" fmla="*/ 133072 w 220475"/>
              <a:gd name="connsiteY8" fmla="*/ 284087 h 530258"/>
              <a:gd name="connsiteX9" fmla="*/ 137201 w 220475"/>
              <a:gd name="connsiteY9" fmla="*/ 218163 h 530258"/>
              <a:gd name="connsiteX10" fmla="*/ 0 w 220475"/>
              <a:gd name="connsiteY10" fmla="*/ 220475 h 53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0475" h="530258">
                <a:moveTo>
                  <a:pt x="0" y="0"/>
                </a:moveTo>
                <a:lnTo>
                  <a:pt x="220475" y="0"/>
                </a:lnTo>
                <a:lnTo>
                  <a:pt x="220475" y="192523"/>
                </a:lnTo>
                <a:cubicBezTo>
                  <a:pt x="220119" y="209791"/>
                  <a:pt x="220313" y="211641"/>
                  <a:pt x="216102" y="251487"/>
                </a:cubicBezTo>
                <a:cubicBezTo>
                  <a:pt x="200039" y="368631"/>
                  <a:pt x="152241" y="459568"/>
                  <a:pt x="83154" y="513168"/>
                </a:cubicBezTo>
                <a:lnTo>
                  <a:pt x="56400" y="530258"/>
                </a:lnTo>
                <a:lnTo>
                  <a:pt x="17928" y="463622"/>
                </a:lnTo>
                <a:lnTo>
                  <a:pt x="56854" y="428825"/>
                </a:lnTo>
                <a:cubicBezTo>
                  <a:pt x="95105" y="387193"/>
                  <a:pt x="121816" y="361128"/>
                  <a:pt x="133072" y="284087"/>
                </a:cubicBezTo>
                <a:cubicBezTo>
                  <a:pt x="139397" y="238914"/>
                  <a:pt x="138299" y="236426"/>
                  <a:pt x="137201" y="218163"/>
                </a:cubicBezTo>
                <a:lnTo>
                  <a:pt x="0" y="220475"/>
                </a:lnTo>
                <a:close/>
              </a:path>
            </a:pathLst>
          </a:custGeom>
          <a:solidFill>
            <a:schemeClr val="accent1"/>
          </a:solidFill>
        </p:spPr>
        <p:txBody>
          <a:bodyPr wrap="square">
            <a:noAutofit/>
          </a:bodyPr>
          <a:lstStyle>
            <a:lvl1pPr marL="0" indent="0">
              <a:buFontTx/>
              <a:buNone/>
              <a:defRPr sz="100">
                <a:solidFill>
                  <a:schemeClr val="accent1"/>
                </a:solidFill>
              </a:defRPr>
            </a:lvl1pPr>
          </a:lstStyle>
          <a:p>
            <a:pPr lvl="0"/>
            <a:r>
              <a:rPr lang="de-DE" dirty="0"/>
              <a:t>.</a:t>
            </a:r>
          </a:p>
        </p:txBody>
      </p:sp>
      <p:sp>
        <p:nvSpPr>
          <p:cNvPr id="35" name="Textplatzhalter 34"/>
          <p:cNvSpPr>
            <a:spLocks noGrp="1"/>
          </p:cNvSpPr>
          <p:nvPr>
            <p:ph type="body" sz="quarter" idx="17" hasCustomPrompt="1"/>
          </p:nvPr>
        </p:nvSpPr>
        <p:spPr bwMode="gray">
          <a:xfrm>
            <a:off x="1320387" y="1636713"/>
            <a:ext cx="220475" cy="530258"/>
          </a:xfrm>
          <a:custGeom>
            <a:avLst/>
            <a:gdLst>
              <a:gd name="connsiteX0" fmla="*/ 0 w 220475"/>
              <a:gd name="connsiteY0" fmla="*/ 0 h 530258"/>
              <a:gd name="connsiteX1" fmla="*/ 220475 w 220475"/>
              <a:gd name="connsiteY1" fmla="*/ 0 h 530258"/>
              <a:gd name="connsiteX2" fmla="*/ 220475 w 220475"/>
              <a:gd name="connsiteY2" fmla="*/ 192523 h 530258"/>
              <a:gd name="connsiteX3" fmla="*/ 216102 w 220475"/>
              <a:gd name="connsiteY3" fmla="*/ 251487 h 530258"/>
              <a:gd name="connsiteX4" fmla="*/ 83154 w 220475"/>
              <a:gd name="connsiteY4" fmla="*/ 513168 h 530258"/>
              <a:gd name="connsiteX5" fmla="*/ 56400 w 220475"/>
              <a:gd name="connsiteY5" fmla="*/ 530258 h 530258"/>
              <a:gd name="connsiteX6" fmla="*/ 17928 w 220475"/>
              <a:gd name="connsiteY6" fmla="*/ 463622 h 530258"/>
              <a:gd name="connsiteX7" fmla="*/ 56854 w 220475"/>
              <a:gd name="connsiteY7" fmla="*/ 428825 h 530258"/>
              <a:gd name="connsiteX8" fmla="*/ 133072 w 220475"/>
              <a:gd name="connsiteY8" fmla="*/ 284087 h 530258"/>
              <a:gd name="connsiteX9" fmla="*/ 137201 w 220475"/>
              <a:gd name="connsiteY9" fmla="*/ 218163 h 530258"/>
              <a:gd name="connsiteX10" fmla="*/ 0 w 220475"/>
              <a:gd name="connsiteY10" fmla="*/ 220475 h 53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0475" h="530258">
                <a:moveTo>
                  <a:pt x="0" y="0"/>
                </a:moveTo>
                <a:lnTo>
                  <a:pt x="220475" y="0"/>
                </a:lnTo>
                <a:lnTo>
                  <a:pt x="220475" y="192523"/>
                </a:lnTo>
                <a:cubicBezTo>
                  <a:pt x="220119" y="209791"/>
                  <a:pt x="220313" y="211641"/>
                  <a:pt x="216102" y="251487"/>
                </a:cubicBezTo>
                <a:cubicBezTo>
                  <a:pt x="200039" y="368631"/>
                  <a:pt x="152241" y="459568"/>
                  <a:pt x="83154" y="513168"/>
                </a:cubicBezTo>
                <a:lnTo>
                  <a:pt x="56400" y="530258"/>
                </a:lnTo>
                <a:lnTo>
                  <a:pt x="17928" y="463622"/>
                </a:lnTo>
                <a:lnTo>
                  <a:pt x="56854" y="428825"/>
                </a:lnTo>
                <a:cubicBezTo>
                  <a:pt x="95105" y="387193"/>
                  <a:pt x="121816" y="361128"/>
                  <a:pt x="133072" y="284087"/>
                </a:cubicBezTo>
                <a:cubicBezTo>
                  <a:pt x="139397" y="238914"/>
                  <a:pt x="138299" y="236426"/>
                  <a:pt x="137201" y="218163"/>
                </a:cubicBezTo>
                <a:lnTo>
                  <a:pt x="0" y="220475"/>
                </a:lnTo>
                <a:close/>
              </a:path>
            </a:pathLst>
          </a:custGeom>
          <a:solidFill>
            <a:schemeClr val="accent1"/>
          </a:solidFill>
        </p:spPr>
        <p:txBody>
          <a:bodyPr wrap="square">
            <a:noAutofit/>
          </a:bodyPr>
          <a:lstStyle>
            <a:lvl1pPr marL="0" indent="0">
              <a:buFontTx/>
              <a:buNone/>
              <a:defRPr sz="100">
                <a:solidFill>
                  <a:schemeClr val="accent1"/>
                </a:solidFill>
              </a:defRPr>
            </a:lvl1pPr>
          </a:lstStyle>
          <a:p>
            <a:pPr lvl="0"/>
            <a:r>
              <a:rPr lang="de-DE" dirty="0"/>
              <a:t>.</a:t>
            </a:r>
          </a:p>
        </p:txBody>
      </p:sp>
      <p:sp>
        <p:nvSpPr>
          <p:cNvPr id="36" name="Textplatzhalter 35"/>
          <p:cNvSpPr>
            <a:spLocks noGrp="1"/>
          </p:cNvSpPr>
          <p:nvPr>
            <p:ph type="body" sz="quarter" idx="18" hasCustomPrompt="1"/>
          </p:nvPr>
        </p:nvSpPr>
        <p:spPr bwMode="gray">
          <a:xfrm flipH="1" flipV="1">
            <a:off x="7651647" y="4379879"/>
            <a:ext cx="220475" cy="530258"/>
          </a:xfrm>
          <a:custGeom>
            <a:avLst/>
            <a:gdLst>
              <a:gd name="connsiteX0" fmla="*/ 0 w 220475"/>
              <a:gd name="connsiteY0" fmla="*/ 0 h 530258"/>
              <a:gd name="connsiteX1" fmla="*/ 220475 w 220475"/>
              <a:gd name="connsiteY1" fmla="*/ 0 h 530258"/>
              <a:gd name="connsiteX2" fmla="*/ 220475 w 220475"/>
              <a:gd name="connsiteY2" fmla="*/ 192523 h 530258"/>
              <a:gd name="connsiteX3" fmla="*/ 216102 w 220475"/>
              <a:gd name="connsiteY3" fmla="*/ 251487 h 530258"/>
              <a:gd name="connsiteX4" fmla="*/ 83154 w 220475"/>
              <a:gd name="connsiteY4" fmla="*/ 513168 h 530258"/>
              <a:gd name="connsiteX5" fmla="*/ 56400 w 220475"/>
              <a:gd name="connsiteY5" fmla="*/ 530258 h 530258"/>
              <a:gd name="connsiteX6" fmla="*/ 17928 w 220475"/>
              <a:gd name="connsiteY6" fmla="*/ 463622 h 530258"/>
              <a:gd name="connsiteX7" fmla="*/ 56854 w 220475"/>
              <a:gd name="connsiteY7" fmla="*/ 428825 h 530258"/>
              <a:gd name="connsiteX8" fmla="*/ 133072 w 220475"/>
              <a:gd name="connsiteY8" fmla="*/ 284087 h 530258"/>
              <a:gd name="connsiteX9" fmla="*/ 137201 w 220475"/>
              <a:gd name="connsiteY9" fmla="*/ 218163 h 530258"/>
              <a:gd name="connsiteX10" fmla="*/ 0 w 220475"/>
              <a:gd name="connsiteY10" fmla="*/ 220475 h 53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0475" h="530258">
                <a:moveTo>
                  <a:pt x="0" y="0"/>
                </a:moveTo>
                <a:lnTo>
                  <a:pt x="220475" y="0"/>
                </a:lnTo>
                <a:lnTo>
                  <a:pt x="220475" y="192523"/>
                </a:lnTo>
                <a:cubicBezTo>
                  <a:pt x="220119" y="209791"/>
                  <a:pt x="220313" y="211641"/>
                  <a:pt x="216102" y="251487"/>
                </a:cubicBezTo>
                <a:cubicBezTo>
                  <a:pt x="200039" y="368631"/>
                  <a:pt x="152241" y="459568"/>
                  <a:pt x="83154" y="513168"/>
                </a:cubicBezTo>
                <a:lnTo>
                  <a:pt x="56400" y="530258"/>
                </a:lnTo>
                <a:lnTo>
                  <a:pt x="17928" y="463622"/>
                </a:lnTo>
                <a:lnTo>
                  <a:pt x="56854" y="428825"/>
                </a:lnTo>
                <a:cubicBezTo>
                  <a:pt x="95105" y="387193"/>
                  <a:pt x="121816" y="361128"/>
                  <a:pt x="133072" y="284087"/>
                </a:cubicBezTo>
                <a:cubicBezTo>
                  <a:pt x="139397" y="238914"/>
                  <a:pt x="138299" y="236426"/>
                  <a:pt x="137201" y="218163"/>
                </a:cubicBezTo>
                <a:lnTo>
                  <a:pt x="0" y="220475"/>
                </a:lnTo>
                <a:close/>
              </a:path>
            </a:pathLst>
          </a:custGeom>
          <a:solidFill>
            <a:schemeClr val="accent1"/>
          </a:solidFill>
        </p:spPr>
        <p:txBody>
          <a:bodyPr wrap="square">
            <a:noAutofit/>
          </a:bodyPr>
          <a:lstStyle>
            <a:lvl1pPr marL="0" indent="0">
              <a:buFontTx/>
              <a:buNone/>
              <a:defRPr sz="100">
                <a:solidFill>
                  <a:schemeClr val="accent1"/>
                </a:solidFill>
              </a:defRPr>
            </a:lvl1pPr>
          </a:lstStyle>
          <a:p>
            <a:pPr lvl="0"/>
            <a:r>
              <a:rPr lang="de-DE" dirty="0"/>
              <a:t>.</a:t>
            </a:r>
          </a:p>
        </p:txBody>
      </p:sp>
      <p:sp>
        <p:nvSpPr>
          <p:cNvPr id="37" name="Textplatzhalter 36"/>
          <p:cNvSpPr>
            <a:spLocks noGrp="1"/>
          </p:cNvSpPr>
          <p:nvPr>
            <p:ph type="body" sz="quarter" idx="19" hasCustomPrompt="1"/>
          </p:nvPr>
        </p:nvSpPr>
        <p:spPr bwMode="gray">
          <a:xfrm flipH="1" flipV="1">
            <a:off x="7947909" y="4379879"/>
            <a:ext cx="220475" cy="530258"/>
          </a:xfrm>
          <a:custGeom>
            <a:avLst/>
            <a:gdLst>
              <a:gd name="connsiteX0" fmla="*/ 0 w 220475"/>
              <a:gd name="connsiteY0" fmla="*/ 0 h 530258"/>
              <a:gd name="connsiteX1" fmla="*/ 220475 w 220475"/>
              <a:gd name="connsiteY1" fmla="*/ 0 h 530258"/>
              <a:gd name="connsiteX2" fmla="*/ 220475 w 220475"/>
              <a:gd name="connsiteY2" fmla="*/ 192523 h 530258"/>
              <a:gd name="connsiteX3" fmla="*/ 216102 w 220475"/>
              <a:gd name="connsiteY3" fmla="*/ 251487 h 530258"/>
              <a:gd name="connsiteX4" fmla="*/ 83154 w 220475"/>
              <a:gd name="connsiteY4" fmla="*/ 513168 h 530258"/>
              <a:gd name="connsiteX5" fmla="*/ 56400 w 220475"/>
              <a:gd name="connsiteY5" fmla="*/ 530258 h 530258"/>
              <a:gd name="connsiteX6" fmla="*/ 17928 w 220475"/>
              <a:gd name="connsiteY6" fmla="*/ 463622 h 530258"/>
              <a:gd name="connsiteX7" fmla="*/ 56854 w 220475"/>
              <a:gd name="connsiteY7" fmla="*/ 428825 h 530258"/>
              <a:gd name="connsiteX8" fmla="*/ 133072 w 220475"/>
              <a:gd name="connsiteY8" fmla="*/ 284087 h 530258"/>
              <a:gd name="connsiteX9" fmla="*/ 137201 w 220475"/>
              <a:gd name="connsiteY9" fmla="*/ 218163 h 530258"/>
              <a:gd name="connsiteX10" fmla="*/ 0 w 220475"/>
              <a:gd name="connsiteY10" fmla="*/ 220475 h 53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0475" h="530258">
                <a:moveTo>
                  <a:pt x="0" y="0"/>
                </a:moveTo>
                <a:lnTo>
                  <a:pt x="220475" y="0"/>
                </a:lnTo>
                <a:lnTo>
                  <a:pt x="220475" y="192523"/>
                </a:lnTo>
                <a:cubicBezTo>
                  <a:pt x="220119" y="209791"/>
                  <a:pt x="220313" y="211641"/>
                  <a:pt x="216102" y="251487"/>
                </a:cubicBezTo>
                <a:cubicBezTo>
                  <a:pt x="200039" y="368631"/>
                  <a:pt x="152241" y="459568"/>
                  <a:pt x="83154" y="513168"/>
                </a:cubicBezTo>
                <a:lnTo>
                  <a:pt x="56400" y="530258"/>
                </a:lnTo>
                <a:lnTo>
                  <a:pt x="17928" y="463622"/>
                </a:lnTo>
                <a:lnTo>
                  <a:pt x="56854" y="428825"/>
                </a:lnTo>
                <a:cubicBezTo>
                  <a:pt x="95105" y="387193"/>
                  <a:pt x="121816" y="361128"/>
                  <a:pt x="133072" y="284087"/>
                </a:cubicBezTo>
                <a:cubicBezTo>
                  <a:pt x="139397" y="238914"/>
                  <a:pt x="138299" y="236426"/>
                  <a:pt x="137201" y="218163"/>
                </a:cubicBezTo>
                <a:lnTo>
                  <a:pt x="0" y="220475"/>
                </a:lnTo>
                <a:close/>
              </a:path>
            </a:pathLst>
          </a:custGeom>
          <a:solidFill>
            <a:schemeClr val="accent1"/>
          </a:solidFill>
        </p:spPr>
        <p:txBody>
          <a:bodyPr wrap="square">
            <a:noAutofit/>
          </a:bodyPr>
          <a:lstStyle>
            <a:lvl1pPr marL="0" indent="0">
              <a:buFontTx/>
              <a:buNone/>
              <a:defRPr sz="100">
                <a:solidFill>
                  <a:schemeClr val="accent1"/>
                </a:solidFill>
              </a:defRPr>
            </a:lvl1pPr>
          </a:lstStyle>
          <a:p>
            <a:pPr lvl="0"/>
            <a:r>
              <a:rPr lang="de-DE" dirty="0"/>
              <a:t>.</a:t>
            </a:r>
          </a:p>
        </p:txBody>
      </p:sp>
      <p:sp>
        <p:nvSpPr>
          <p:cNvPr id="39" name="Textplatzhalter 38"/>
          <p:cNvSpPr>
            <a:spLocks noGrp="1"/>
          </p:cNvSpPr>
          <p:nvPr>
            <p:ph type="body" sz="quarter" idx="20" hasCustomPrompt="1"/>
          </p:nvPr>
        </p:nvSpPr>
        <p:spPr bwMode="gray">
          <a:xfrm>
            <a:off x="1654970" y="5105400"/>
            <a:ext cx="5834856" cy="266700"/>
          </a:xfrm>
        </p:spPr>
        <p:txBody>
          <a:bodyPr/>
          <a:lstStyle>
            <a:lvl1pPr marL="0" indent="0" algn="r">
              <a:buFontTx/>
              <a:buNone/>
              <a:defRPr sz="1400">
                <a:solidFill>
                  <a:schemeClr val="tx1"/>
                </a:solidFill>
              </a:defRPr>
            </a:lvl1pPr>
            <a:lvl2pPr marL="216000" indent="0" algn="r">
              <a:buFontTx/>
              <a:buNone/>
              <a:defRPr sz="1400"/>
            </a:lvl2pPr>
            <a:lvl3pPr marL="432000" indent="0" algn="r">
              <a:buFontTx/>
              <a:buNone/>
              <a:defRPr sz="1400"/>
            </a:lvl3pPr>
            <a:lvl4pPr marL="648000" indent="0" algn="r">
              <a:buFontTx/>
              <a:buNone/>
              <a:defRPr sz="1400"/>
            </a:lvl4pPr>
            <a:lvl5pPr marL="864000" indent="0" algn="r">
              <a:buFontTx/>
              <a:buNone/>
              <a:defRPr sz="1400"/>
            </a:lvl5pPr>
          </a:lstStyle>
          <a:p>
            <a:pPr lvl="0"/>
            <a:r>
              <a:rPr lang="de-DE" dirty="0" err="1"/>
              <a:t>Author</a:t>
            </a:r>
            <a:endParaRPr lang="de-DE" dirty="0"/>
          </a:p>
        </p:txBody>
      </p:sp>
      <p:sp>
        <p:nvSpPr>
          <p:cNvPr id="18" name="Textplatzhalter 5"/>
          <p:cNvSpPr>
            <a:spLocks noGrp="1"/>
          </p:cNvSpPr>
          <p:nvPr>
            <p:ph type="body" sz="quarter" idx="21" hasCustomPrompt="1"/>
          </p:nvPr>
        </p:nvSpPr>
        <p:spPr>
          <a:xfrm>
            <a:off x="7965379" y="190510"/>
            <a:ext cx="720000" cy="348197"/>
          </a:xfrm>
          <a:blipFill>
            <a:blip r:embed="rId2"/>
            <a:stretch>
              <a:fillRect/>
            </a:stretch>
          </a:blipFill>
        </p:spPr>
        <p:txBody>
          <a:bodyPr/>
          <a:lstStyle>
            <a:lvl1pPr marL="0" indent="0">
              <a:buFontTx/>
              <a:buNone/>
              <a:defRPr sz="100">
                <a:solidFill>
                  <a:schemeClr val="bg1"/>
                </a:solid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dirty="0"/>
              <a:t>.</a:t>
            </a:r>
          </a:p>
        </p:txBody>
      </p:sp>
    </p:spTree>
    <p:extLst>
      <p:ext uri="{BB962C8B-B14F-4D97-AF65-F5344CB8AC3E}">
        <p14:creationId xmlns:p14="http://schemas.microsoft.com/office/powerpoint/2010/main" val="3972205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ote on picture (white brand)">
    <p:spTree>
      <p:nvGrpSpPr>
        <p:cNvPr id="1" name=""/>
        <p:cNvGrpSpPr/>
        <p:nvPr/>
      </p:nvGrpSpPr>
      <p:grpSpPr>
        <a:xfrm>
          <a:off x="0" y="0"/>
          <a:ext cx="0" cy="0"/>
          <a:chOff x="0" y="0"/>
          <a:chExt cx="0" cy="0"/>
        </a:xfrm>
      </p:grpSpPr>
      <p:sp>
        <p:nvSpPr>
          <p:cNvPr id="17" name="Bildplatzhalter 7"/>
          <p:cNvSpPr>
            <a:spLocks noGrp="1"/>
          </p:cNvSpPr>
          <p:nvPr>
            <p:ph type="pic" sz="quarter" idx="15" hasCustomPrompt="1"/>
          </p:nvPr>
        </p:nvSpPr>
        <p:spPr bwMode="gray">
          <a:xfrm>
            <a:off x="0" y="-1"/>
            <a:ext cx="9144000" cy="6308725"/>
          </a:xfrm>
          <a:solidFill>
            <a:schemeClr val="accent3"/>
          </a:solidFill>
        </p:spPr>
        <p:txBody>
          <a:bodyPr/>
          <a:lstStyle>
            <a:lvl1pPr marL="0" indent="0" rtl="0">
              <a:buFontTx/>
              <a:buNone/>
              <a:defRPr/>
            </a:lvl1pPr>
          </a:lstStyle>
          <a:p>
            <a:pPr rtl="0"/>
            <a:r>
              <a:rPr lang="en-US" dirty="0">
                <a:effectLst/>
              </a:rPr>
              <a:t>If necessary insert a photo of the person or a suitable image to the topic</a:t>
            </a:r>
          </a:p>
        </p:txBody>
      </p:sp>
      <p:sp>
        <p:nvSpPr>
          <p:cNvPr id="13" name="Textplatzhalter 12"/>
          <p:cNvSpPr>
            <a:spLocks noGrp="1"/>
          </p:cNvSpPr>
          <p:nvPr>
            <p:ph type="body" sz="quarter" idx="10" hasCustomPrompt="1"/>
          </p:nvPr>
        </p:nvSpPr>
        <p:spPr bwMode="gray">
          <a:xfrm>
            <a:off x="1654969" y="1636713"/>
            <a:ext cx="5834063" cy="3273424"/>
          </a:xfrm>
        </p:spPr>
        <p:txBody>
          <a:bodyPr/>
          <a:lstStyle>
            <a:lvl1pPr marL="0" indent="0">
              <a:buFontTx/>
              <a:buNone/>
              <a:defRPr sz="2400" i="1" baseline="0">
                <a:solidFill>
                  <a:schemeClr val="bg1"/>
                </a:solidFill>
              </a:defRPr>
            </a:lvl1pPr>
            <a:lvl2pPr marL="216000" indent="0">
              <a:buFontTx/>
              <a:buNone/>
              <a:defRPr sz="2400" i="1">
                <a:solidFill>
                  <a:schemeClr val="bg1"/>
                </a:solidFill>
              </a:defRPr>
            </a:lvl2pPr>
            <a:lvl3pPr marL="432000" indent="0">
              <a:buFontTx/>
              <a:buNone/>
              <a:defRPr/>
            </a:lvl3pPr>
            <a:lvl4pPr marL="648000" indent="0">
              <a:buFontTx/>
              <a:buNone/>
              <a:defRPr/>
            </a:lvl4pPr>
            <a:lvl5pPr marL="864000" indent="0">
              <a:buFontTx/>
              <a:buNone/>
              <a:defRPr/>
            </a:lvl5pPr>
          </a:lstStyle>
          <a:p>
            <a:pPr lvl="0"/>
            <a:r>
              <a:rPr lang="en-US" dirty="0"/>
              <a:t>Here is a quote; If necessary recolor the text in white</a:t>
            </a:r>
            <a:endParaRPr lang="de-DE" dirty="0"/>
          </a:p>
        </p:txBody>
      </p:sp>
      <p:sp>
        <p:nvSpPr>
          <p:cNvPr id="14" name="Datumsplatzhalter 13"/>
          <p:cNvSpPr>
            <a:spLocks noGrp="1"/>
          </p:cNvSpPr>
          <p:nvPr>
            <p:ph type="dt" sz="half" idx="11"/>
          </p:nvPr>
        </p:nvSpPr>
        <p:spPr bwMode="gray"/>
        <p:txBody>
          <a:bodyPr/>
          <a:lstStyle/>
          <a:p>
            <a:fld id="{79494ED8-0E6E-4FD9-ACE5-FF162938D1BA}" type="datetime1">
              <a:rPr lang="en-US" smtClean="0"/>
              <a:t>7/28/2022</a:t>
            </a:fld>
            <a:endParaRPr lang="de-DE" dirty="0"/>
          </a:p>
        </p:txBody>
      </p:sp>
      <p:sp>
        <p:nvSpPr>
          <p:cNvPr id="16" name="Foliennummernplatzhalter 15"/>
          <p:cNvSpPr>
            <a:spLocks noGrp="1"/>
          </p:cNvSpPr>
          <p:nvPr>
            <p:ph type="sldNum" sz="quarter" idx="13"/>
          </p:nvPr>
        </p:nvSpPr>
        <p:spPr bwMode="gray"/>
        <p:txBody>
          <a:bodyPr/>
          <a:lstStyle/>
          <a:p>
            <a:fld id="{62F2A04F-8E93-4A1F-AC54-A8FF521A1376}" type="slidenum">
              <a:rPr lang="de-DE" smtClean="0"/>
              <a:pPr/>
              <a:t>‹#›</a:t>
            </a:fld>
            <a:endParaRPr lang="de-DE" dirty="0"/>
          </a:p>
        </p:txBody>
      </p:sp>
      <p:sp>
        <p:nvSpPr>
          <p:cNvPr id="34" name="Textplatzhalter 33"/>
          <p:cNvSpPr>
            <a:spLocks noGrp="1"/>
          </p:cNvSpPr>
          <p:nvPr>
            <p:ph type="body" sz="quarter" idx="16" hasCustomPrompt="1"/>
          </p:nvPr>
        </p:nvSpPr>
        <p:spPr bwMode="gray">
          <a:xfrm>
            <a:off x="1024125" y="1636713"/>
            <a:ext cx="220475" cy="530258"/>
          </a:xfrm>
          <a:custGeom>
            <a:avLst/>
            <a:gdLst>
              <a:gd name="connsiteX0" fmla="*/ 0 w 220475"/>
              <a:gd name="connsiteY0" fmla="*/ 0 h 530258"/>
              <a:gd name="connsiteX1" fmla="*/ 220475 w 220475"/>
              <a:gd name="connsiteY1" fmla="*/ 0 h 530258"/>
              <a:gd name="connsiteX2" fmla="*/ 220475 w 220475"/>
              <a:gd name="connsiteY2" fmla="*/ 192523 h 530258"/>
              <a:gd name="connsiteX3" fmla="*/ 216102 w 220475"/>
              <a:gd name="connsiteY3" fmla="*/ 251487 h 530258"/>
              <a:gd name="connsiteX4" fmla="*/ 83154 w 220475"/>
              <a:gd name="connsiteY4" fmla="*/ 513168 h 530258"/>
              <a:gd name="connsiteX5" fmla="*/ 56400 w 220475"/>
              <a:gd name="connsiteY5" fmla="*/ 530258 h 530258"/>
              <a:gd name="connsiteX6" fmla="*/ 17928 w 220475"/>
              <a:gd name="connsiteY6" fmla="*/ 463622 h 530258"/>
              <a:gd name="connsiteX7" fmla="*/ 56854 w 220475"/>
              <a:gd name="connsiteY7" fmla="*/ 428825 h 530258"/>
              <a:gd name="connsiteX8" fmla="*/ 133072 w 220475"/>
              <a:gd name="connsiteY8" fmla="*/ 284087 h 530258"/>
              <a:gd name="connsiteX9" fmla="*/ 137201 w 220475"/>
              <a:gd name="connsiteY9" fmla="*/ 218163 h 530258"/>
              <a:gd name="connsiteX10" fmla="*/ 0 w 220475"/>
              <a:gd name="connsiteY10" fmla="*/ 220475 h 53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0475" h="530258">
                <a:moveTo>
                  <a:pt x="0" y="0"/>
                </a:moveTo>
                <a:lnTo>
                  <a:pt x="220475" y="0"/>
                </a:lnTo>
                <a:lnTo>
                  <a:pt x="220475" y="192523"/>
                </a:lnTo>
                <a:cubicBezTo>
                  <a:pt x="220119" y="209791"/>
                  <a:pt x="220313" y="211641"/>
                  <a:pt x="216102" y="251487"/>
                </a:cubicBezTo>
                <a:cubicBezTo>
                  <a:pt x="200039" y="368631"/>
                  <a:pt x="152241" y="459568"/>
                  <a:pt x="83154" y="513168"/>
                </a:cubicBezTo>
                <a:lnTo>
                  <a:pt x="56400" y="530258"/>
                </a:lnTo>
                <a:lnTo>
                  <a:pt x="17928" y="463622"/>
                </a:lnTo>
                <a:lnTo>
                  <a:pt x="56854" y="428825"/>
                </a:lnTo>
                <a:cubicBezTo>
                  <a:pt x="95105" y="387193"/>
                  <a:pt x="121816" y="361128"/>
                  <a:pt x="133072" y="284087"/>
                </a:cubicBezTo>
                <a:cubicBezTo>
                  <a:pt x="139397" y="238914"/>
                  <a:pt x="138299" y="236426"/>
                  <a:pt x="137201" y="218163"/>
                </a:cubicBezTo>
                <a:lnTo>
                  <a:pt x="0" y="220475"/>
                </a:lnTo>
                <a:close/>
              </a:path>
            </a:pathLst>
          </a:custGeom>
          <a:solidFill>
            <a:schemeClr val="bg1"/>
          </a:solidFill>
        </p:spPr>
        <p:txBody>
          <a:bodyPr wrap="square">
            <a:noAutofit/>
          </a:bodyPr>
          <a:lstStyle>
            <a:lvl1pPr marL="0" indent="0">
              <a:buFontTx/>
              <a:buNone/>
              <a:defRPr sz="100">
                <a:solidFill>
                  <a:schemeClr val="accent1"/>
                </a:solidFill>
              </a:defRPr>
            </a:lvl1pPr>
          </a:lstStyle>
          <a:p>
            <a:pPr lvl="0"/>
            <a:r>
              <a:rPr lang="de-DE" dirty="0"/>
              <a:t>.</a:t>
            </a:r>
          </a:p>
        </p:txBody>
      </p:sp>
      <p:sp>
        <p:nvSpPr>
          <p:cNvPr id="35" name="Textplatzhalter 34"/>
          <p:cNvSpPr>
            <a:spLocks noGrp="1"/>
          </p:cNvSpPr>
          <p:nvPr>
            <p:ph type="body" sz="quarter" idx="17" hasCustomPrompt="1"/>
          </p:nvPr>
        </p:nvSpPr>
        <p:spPr bwMode="gray">
          <a:xfrm>
            <a:off x="1320387" y="1636713"/>
            <a:ext cx="220475" cy="530258"/>
          </a:xfrm>
          <a:custGeom>
            <a:avLst/>
            <a:gdLst>
              <a:gd name="connsiteX0" fmla="*/ 0 w 220475"/>
              <a:gd name="connsiteY0" fmla="*/ 0 h 530258"/>
              <a:gd name="connsiteX1" fmla="*/ 220475 w 220475"/>
              <a:gd name="connsiteY1" fmla="*/ 0 h 530258"/>
              <a:gd name="connsiteX2" fmla="*/ 220475 w 220475"/>
              <a:gd name="connsiteY2" fmla="*/ 192523 h 530258"/>
              <a:gd name="connsiteX3" fmla="*/ 216102 w 220475"/>
              <a:gd name="connsiteY3" fmla="*/ 251487 h 530258"/>
              <a:gd name="connsiteX4" fmla="*/ 83154 w 220475"/>
              <a:gd name="connsiteY4" fmla="*/ 513168 h 530258"/>
              <a:gd name="connsiteX5" fmla="*/ 56400 w 220475"/>
              <a:gd name="connsiteY5" fmla="*/ 530258 h 530258"/>
              <a:gd name="connsiteX6" fmla="*/ 17928 w 220475"/>
              <a:gd name="connsiteY6" fmla="*/ 463622 h 530258"/>
              <a:gd name="connsiteX7" fmla="*/ 56854 w 220475"/>
              <a:gd name="connsiteY7" fmla="*/ 428825 h 530258"/>
              <a:gd name="connsiteX8" fmla="*/ 133072 w 220475"/>
              <a:gd name="connsiteY8" fmla="*/ 284087 h 530258"/>
              <a:gd name="connsiteX9" fmla="*/ 137201 w 220475"/>
              <a:gd name="connsiteY9" fmla="*/ 218163 h 530258"/>
              <a:gd name="connsiteX10" fmla="*/ 0 w 220475"/>
              <a:gd name="connsiteY10" fmla="*/ 220475 h 53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0475" h="530258">
                <a:moveTo>
                  <a:pt x="0" y="0"/>
                </a:moveTo>
                <a:lnTo>
                  <a:pt x="220475" y="0"/>
                </a:lnTo>
                <a:lnTo>
                  <a:pt x="220475" y="192523"/>
                </a:lnTo>
                <a:cubicBezTo>
                  <a:pt x="220119" y="209791"/>
                  <a:pt x="220313" y="211641"/>
                  <a:pt x="216102" y="251487"/>
                </a:cubicBezTo>
                <a:cubicBezTo>
                  <a:pt x="200039" y="368631"/>
                  <a:pt x="152241" y="459568"/>
                  <a:pt x="83154" y="513168"/>
                </a:cubicBezTo>
                <a:lnTo>
                  <a:pt x="56400" y="530258"/>
                </a:lnTo>
                <a:lnTo>
                  <a:pt x="17928" y="463622"/>
                </a:lnTo>
                <a:lnTo>
                  <a:pt x="56854" y="428825"/>
                </a:lnTo>
                <a:cubicBezTo>
                  <a:pt x="95105" y="387193"/>
                  <a:pt x="121816" y="361128"/>
                  <a:pt x="133072" y="284087"/>
                </a:cubicBezTo>
                <a:cubicBezTo>
                  <a:pt x="139397" y="238914"/>
                  <a:pt x="138299" y="236426"/>
                  <a:pt x="137201" y="218163"/>
                </a:cubicBezTo>
                <a:lnTo>
                  <a:pt x="0" y="220475"/>
                </a:lnTo>
                <a:close/>
              </a:path>
            </a:pathLst>
          </a:custGeom>
          <a:solidFill>
            <a:schemeClr val="bg1"/>
          </a:solidFill>
        </p:spPr>
        <p:txBody>
          <a:bodyPr wrap="square">
            <a:noAutofit/>
          </a:bodyPr>
          <a:lstStyle>
            <a:lvl1pPr marL="0" indent="0">
              <a:buFontTx/>
              <a:buNone/>
              <a:defRPr sz="100">
                <a:solidFill>
                  <a:schemeClr val="accent1"/>
                </a:solidFill>
              </a:defRPr>
            </a:lvl1pPr>
          </a:lstStyle>
          <a:p>
            <a:pPr lvl="0"/>
            <a:r>
              <a:rPr lang="de-DE" dirty="0"/>
              <a:t>.</a:t>
            </a:r>
          </a:p>
        </p:txBody>
      </p:sp>
      <p:sp>
        <p:nvSpPr>
          <p:cNvPr id="36" name="Textplatzhalter 35"/>
          <p:cNvSpPr>
            <a:spLocks noGrp="1"/>
          </p:cNvSpPr>
          <p:nvPr>
            <p:ph type="body" sz="quarter" idx="18" hasCustomPrompt="1"/>
          </p:nvPr>
        </p:nvSpPr>
        <p:spPr bwMode="gray">
          <a:xfrm flipH="1" flipV="1">
            <a:off x="7651647" y="4379879"/>
            <a:ext cx="220475" cy="530258"/>
          </a:xfrm>
          <a:custGeom>
            <a:avLst/>
            <a:gdLst>
              <a:gd name="connsiteX0" fmla="*/ 0 w 220475"/>
              <a:gd name="connsiteY0" fmla="*/ 0 h 530258"/>
              <a:gd name="connsiteX1" fmla="*/ 220475 w 220475"/>
              <a:gd name="connsiteY1" fmla="*/ 0 h 530258"/>
              <a:gd name="connsiteX2" fmla="*/ 220475 w 220475"/>
              <a:gd name="connsiteY2" fmla="*/ 192523 h 530258"/>
              <a:gd name="connsiteX3" fmla="*/ 216102 w 220475"/>
              <a:gd name="connsiteY3" fmla="*/ 251487 h 530258"/>
              <a:gd name="connsiteX4" fmla="*/ 83154 w 220475"/>
              <a:gd name="connsiteY4" fmla="*/ 513168 h 530258"/>
              <a:gd name="connsiteX5" fmla="*/ 56400 w 220475"/>
              <a:gd name="connsiteY5" fmla="*/ 530258 h 530258"/>
              <a:gd name="connsiteX6" fmla="*/ 17928 w 220475"/>
              <a:gd name="connsiteY6" fmla="*/ 463622 h 530258"/>
              <a:gd name="connsiteX7" fmla="*/ 56854 w 220475"/>
              <a:gd name="connsiteY7" fmla="*/ 428825 h 530258"/>
              <a:gd name="connsiteX8" fmla="*/ 133072 w 220475"/>
              <a:gd name="connsiteY8" fmla="*/ 284087 h 530258"/>
              <a:gd name="connsiteX9" fmla="*/ 137201 w 220475"/>
              <a:gd name="connsiteY9" fmla="*/ 218163 h 530258"/>
              <a:gd name="connsiteX10" fmla="*/ 0 w 220475"/>
              <a:gd name="connsiteY10" fmla="*/ 220475 h 53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0475" h="530258">
                <a:moveTo>
                  <a:pt x="0" y="0"/>
                </a:moveTo>
                <a:lnTo>
                  <a:pt x="220475" y="0"/>
                </a:lnTo>
                <a:lnTo>
                  <a:pt x="220475" y="192523"/>
                </a:lnTo>
                <a:cubicBezTo>
                  <a:pt x="220119" y="209791"/>
                  <a:pt x="220313" y="211641"/>
                  <a:pt x="216102" y="251487"/>
                </a:cubicBezTo>
                <a:cubicBezTo>
                  <a:pt x="200039" y="368631"/>
                  <a:pt x="152241" y="459568"/>
                  <a:pt x="83154" y="513168"/>
                </a:cubicBezTo>
                <a:lnTo>
                  <a:pt x="56400" y="530258"/>
                </a:lnTo>
                <a:lnTo>
                  <a:pt x="17928" y="463622"/>
                </a:lnTo>
                <a:lnTo>
                  <a:pt x="56854" y="428825"/>
                </a:lnTo>
                <a:cubicBezTo>
                  <a:pt x="95105" y="387193"/>
                  <a:pt x="121816" y="361128"/>
                  <a:pt x="133072" y="284087"/>
                </a:cubicBezTo>
                <a:cubicBezTo>
                  <a:pt x="139397" y="238914"/>
                  <a:pt x="138299" y="236426"/>
                  <a:pt x="137201" y="218163"/>
                </a:cubicBezTo>
                <a:lnTo>
                  <a:pt x="0" y="220475"/>
                </a:lnTo>
                <a:close/>
              </a:path>
            </a:pathLst>
          </a:custGeom>
          <a:solidFill>
            <a:schemeClr val="bg1"/>
          </a:solidFill>
        </p:spPr>
        <p:txBody>
          <a:bodyPr wrap="square">
            <a:noAutofit/>
          </a:bodyPr>
          <a:lstStyle>
            <a:lvl1pPr marL="0" indent="0">
              <a:buFontTx/>
              <a:buNone/>
              <a:defRPr sz="100">
                <a:solidFill>
                  <a:schemeClr val="accent1"/>
                </a:solidFill>
              </a:defRPr>
            </a:lvl1pPr>
          </a:lstStyle>
          <a:p>
            <a:pPr lvl="0"/>
            <a:r>
              <a:rPr lang="de-DE" dirty="0"/>
              <a:t>.</a:t>
            </a:r>
          </a:p>
        </p:txBody>
      </p:sp>
      <p:sp>
        <p:nvSpPr>
          <p:cNvPr id="37" name="Textplatzhalter 36"/>
          <p:cNvSpPr>
            <a:spLocks noGrp="1"/>
          </p:cNvSpPr>
          <p:nvPr>
            <p:ph type="body" sz="quarter" idx="19" hasCustomPrompt="1"/>
          </p:nvPr>
        </p:nvSpPr>
        <p:spPr bwMode="gray">
          <a:xfrm flipH="1" flipV="1">
            <a:off x="7947909" y="4379879"/>
            <a:ext cx="220475" cy="530258"/>
          </a:xfrm>
          <a:custGeom>
            <a:avLst/>
            <a:gdLst>
              <a:gd name="connsiteX0" fmla="*/ 0 w 220475"/>
              <a:gd name="connsiteY0" fmla="*/ 0 h 530258"/>
              <a:gd name="connsiteX1" fmla="*/ 220475 w 220475"/>
              <a:gd name="connsiteY1" fmla="*/ 0 h 530258"/>
              <a:gd name="connsiteX2" fmla="*/ 220475 w 220475"/>
              <a:gd name="connsiteY2" fmla="*/ 192523 h 530258"/>
              <a:gd name="connsiteX3" fmla="*/ 216102 w 220475"/>
              <a:gd name="connsiteY3" fmla="*/ 251487 h 530258"/>
              <a:gd name="connsiteX4" fmla="*/ 83154 w 220475"/>
              <a:gd name="connsiteY4" fmla="*/ 513168 h 530258"/>
              <a:gd name="connsiteX5" fmla="*/ 56400 w 220475"/>
              <a:gd name="connsiteY5" fmla="*/ 530258 h 530258"/>
              <a:gd name="connsiteX6" fmla="*/ 17928 w 220475"/>
              <a:gd name="connsiteY6" fmla="*/ 463622 h 530258"/>
              <a:gd name="connsiteX7" fmla="*/ 56854 w 220475"/>
              <a:gd name="connsiteY7" fmla="*/ 428825 h 530258"/>
              <a:gd name="connsiteX8" fmla="*/ 133072 w 220475"/>
              <a:gd name="connsiteY8" fmla="*/ 284087 h 530258"/>
              <a:gd name="connsiteX9" fmla="*/ 137201 w 220475"/>
              <a:gd name="connsiteY9" fmla="*/ 218163 h 530258"/>
              <a:gd name="connsiteX10" fmla="*/ 0 w 220475"/>
              <a:gd name="connsiteY10" fmla="*/ 220475 h 53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0475" h="530258">
                <a:moveTo>
                  <a:pt x="0" y="0"/>
                </a:moveTo>
                <a:lnTo>
                  <a:pt x="220475" y="0"/>
                </a:lnTo>
                <a:lnTo>
                  <a:pt x="220475" y="192523"/>
                </a:lnTo>
                <a:cubicBezTo>
                  <a:pt x="220119" y="209791"/>
                  <a:pt x="220313" y="211641"/>
                  <a:pt x="216102" y="251487"/>
                </a:cubicBezTo>
                <a:cubicBezTo>
                  <a:pt x="200039" y="368631"/>
                  <a:pt x="152241" y="459568"/>
                  <a:pt x="83154" y="513168"/>
                </a:cubicBezTo>
                <a:lnTo>
                  <a:pt x="56400" y="530258"/>
                </a:lnTo>
                <a:lnTo>
                  <a:pt x="17928" y="463622"/>
                </a:lnTo>
                <a:lnTo>
                  <a:pt x="56854" y="428825"/>
                </a:lnTo>
                <a:cubicBezTo>
                  <a:pt x="95105" y="387193"/>
                  <a:pt x="121816" y="361128"/>
                  <a:pt x="133072" y="284087"/>
                </a:cubicBezTo>
                <a:cubicBezTo>
                  <a:pt x="139397" y="238914"/>
                  <a:pt x="138299" y="236426"/>
                  <a:pt x="137201" y="218163"/>
                </a:cubicBezTo>
                <a:lnTo>
                  <a:pt x="0" y="220475"/>
                </a:lnTo>
                <a:close/>
              </a:path>
            </a:pathLst>
          </a:custGeom>
          <a:solidFill>
            <a:schemeClr val="bg1"/>
          </a:solidFill>
        </p:spPr>
        <p:txBody>
          <a:bodyPr wrap="square">
            <a:noAutofit/>
          </a:bodyPr>
          <a:lstStyle>
            <a:lvl1pPr marL="0" indent="0">
              <a:buFontTx/>
              <a:buNone/>
              <a:defRPr sz="100">
                <a:solidFill>
                  <a:schemeClr val="accent1"/>
                </a:solidFill>
              </a:defRPr>
            </a:lvl1pPr>
          </a:lstStyle>
          <a:p>
            <a:pPr lvl="0"/>
            <a:r>
              <a:rPr lang="de-DE" dirty="0"/>
              <a:t>.</a:t>
            </a:r>
          </a:p>
        </p:txBody>
      </p:sp>
      <p:sp>
        <p:nvSpPr>
          <p:cNvPr id="39" name="Textplatzhalter 38"/>
          <p:cNvSpPr>
            <a:spLocks noGrp="1"/>
          </p:cNvSpPr>
          <p:nvPr>
            <p:ph type="body" sz="quarter" idx="20" hasCustomPrompt="1"/>
          </p:nvPr>
        </p:nvSpPr>
        <p:spPr bwMode="gray">
          <a:xfrm>
            <a:off x="1654970" y="5105400"/>
            <a:ext cx="5834856" cy="266700"/>
          </a:xfrm>
        </p:spPr>
        <p:txBody>
          <a:bodyPr/>
          <a:lstStyle>
            <a:lvl1pPr marL="0" indent="0" algn="r">
              <a:buFontTx/>
              <a:buNone/>
              <a:defRPr sz="1400">
                <a:solidFill>
                  <a:schemeClr val="bg1"/>
                </a:solidFill>
              </a:defRPr>
            </a:lvl1pPr>
            <a:lvl2pPr marL="216000" indent="0" algn="r">
              <a:buFontTx/>
              <a:buNone/>
              <a:defRPr sz="1400"/>
            </a:lvl2pPr>
            <a:lvl3pPr marL="432000" indent="0" algn="r">
              <a:buFontTx/>
              <a:buNone/>
              <a:defRPr sz="1400"/>
            </a:lvl3pPr>
            <a:lvl4pPr marL="648000" indent="0" algn="r">
              <a:buFontTx/>
              <a:buNone/>
              <a:defRPr sz="1400"/>
            </a:lvl4pPr>
            <a:lvl5pPr marL="864000" indent="0" algn="r">
              <a:buFontTx/>
              <a:buNone/>
              <a:defRPr sz="1400"/>
            </a:lvl5pPr>
          </a:lstStyle>
          <a:p>
            <a:pPr lvl="0"/>
            <a:r>
              <a:rPr lang="de-DE" dirty="0" err="1"/>
              <a:t>Author</a:t>
            </a:r>
            <a:endParaRPr lang="de-DE" dirty="0"/>
          </a:p>
        </p:txBody>
      </p:sp>
      <p:sp>
        <p:nvSpPr>
          <p:cNvPr id="18" name="Textplatzhalter 5"/>
          <p:cNvSpPr>
            <a:spLocks noGrp="1"/>
          </p:cNvSpPr>
          <p:nvPr>
            <p:ph type="body" sz="quarter" idx="21" hasCustomPrompt="1"/>
          </p:nvPr>
        </p:nvSpPr>
        <p:spPr>
          <a:xfrm>
            <a:off x="7965379" y="190510"/>
            <a:ext cx="720000" cy="348197"/>
          </a:xfrm>
          <a:blipFill>
            <a:blip r:embed="rId2"/>
            <a:stretch>
              <a:fillRect/>
            </a:stretch>
          </a:blipFill>
        </p:spPr>
        <p:txBody>
          <a:bodyPr/>
          <a:lstStyle>
            <a:lvl1pPr marL="0" indent="0">
              <a:buFontTx/>
              <a:buNone/>
              <a:defRPr sz="100">
                <a:solidFill>
                  <a:schemeClr val="bg1"/>
                </a:solid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dirty="0"/>
              <a:t>.</a:t>
            </a:r>
          </a:p>
        </p:txBody>
      </p:sp>
    </p:spTree>
    <p:extLst>
      <p:ext uri="{BB962C8B-B14F-4D97-AF65-F5344CB8AC3E}">
        <p14:creationId xmlns:p14="http://schemas.microsoft.com/office/powerpoint/2010/main" val="22004781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Section Slide red">
    <p:spTree>
      <p:nvGrpSpPr>
        <p:cNvPr id="1" name=""/>
        <p:cNvGrpSpPr/>
        <p:nvPr/>
      </p:nvGrpSpPr>
      <p:grpSpPr>
        <a:xfrm>
          <a:off x="0" y="0"/>
          <a:ext cx="0" cy="0"/>
          <a:chOff x="0" y="0"/>
          <a:chExt cx="0" cy="0"/>
        </a:xfrm>
      </p:grpSpPr>
      <p:sp>
        <p:nvSpPr>
          <p:cNvPr id="10" name="Rechteck 9"/>
          <p:cNvSpPr/>
          <p:nvPr/>
        </p:nvSpPr>
        <p:spPr bwMode="gray">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title" hasCustomPrompt="1"/>
          </p:nvPr>
        </p:nvSpPr>
        <p:spPr bwMode="gray">
          <a:xfrm>
            <a:off x="468313" y="765175"/>
            <a:ext cx="6542087" cy="1841954"/>
          </a:xfrm>
        </p:spPr>
        <p:txBody>
          <a:bodyPr anchor="b"/>
          <a:lstStyle>
            <a:lvl1pPr>
              <a:defRPr sz="4800">
                <a:solidFill>
                  <a:schemeClr val="bg1"/>
                </a:solidFill>
              </a:defRPr>
            </a:lvl1pPr>
          </a:lstStyle>
          <a:p>
            <a:r>
              <a:rPr lang="de-DE" dirty="0"/>
              <a:t>Title</a:t>
            </a:r>
            <a:endParaRPr lang="en-US" dirty="0"/>
          </a:p>
        </p:txBody>
      </p:sp>
      <p:sp>
        <p:nvSpPr>
          <p:cNvPr id="3" name="Text Placeholder 2"/>
          <p:cNvSpPr>
            <a:spLocks noGrp="1"/>
          </p:cNvSpPr>
          <p:nvPr>
            <p:ph type="body" idx="1" hasCustomPrompt="1"/>
          </p:nvPr>
        </p:nvSpPr>
        <p:spPr bwMode="gray">
          <a:xfrm>
            <a:off x="468313" y="2752272"/>
            <a:ext cx="6542087" cy="696686"/>
          </a:xfrm>
        </p:spPr>
        <p:txBody>
          <a:bodyPr/>
          <a:lstStyle>
            <a:lvl1pPr marL="0" indent="0">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err="1"/>
              <a:t>Subtitle</a:t>
            </a:r>
            <a:endParaRPr lang="de-DE" dirty="0"/>
          </a:p>
        </p:txBody>
      </p:sp>
      <p:pic>
        <p:nvPicPr>
          <p:cNvPr id="11" name="Bild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2976916" y="4457700"/>
            <a:ext cx="60833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94875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Section Slide grey">
    <p:spTree>
      <p:nvGrpSpPr>
        <p:cNvPr id="1" name=""/>
        <p:cNvGrpSpPr/>
        <p:nvPr/>
      </p:nvGrpSpPr>
      <p:grpSpPr>
        <a:xfrm>
          <a:off x="0" y="0"/>
          <a:ext cx="0" cy="0"/>
          <a:chOff x="0" y="0"/>
          <a:chExt cx="0" cy="0"/>
        </a:xfrm>
      </p:grpSpPr>
      <p:sp>
        <p:nvSpPr>
          <p:cNvPr id="10" name="Rechteck 9"/>
          <p:cNvSpPr/>
          <p:nvPr/>
        </p:nvSpPr>
        <p:spPr bwMode="gray">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title" hasCustomPrompt="1"/>
          </p:nvPr>
        </p:nvSpPr>
        <p:spPr bwMode="gray">
          <a:xfrm>
            <a:off x="468313" y="765175"/>
            <a:ext cx="6542087" cy="1841954"/>
          </a:xfrm>
        </p:spPr>
        <p:txBody>
          <a:bodyPr anchor="b"/>
          <a:lstStyle>
            <a:lvl1pPr>
              <a:defRPr sz="4800">
                <a:solidFill>
                  <a:schemeClr val="bg1"/>
                </a:solidFill>
              </a:defRPr>
            </a:lvl1pPr>
          </a:lstStyle>
          <a:p>
            <a:r>
              <a:rPr lang="de-DE" dirty="0"/>
              <a:t>Title</a:t>
            </a:r>
            <a:endParaRPr lang="en-US" dirty="0"/>
          </a:p>
        </p:txBody>
      </p:sp>
      <p:sp>
        <p:nvSpPr>
          <p:cNvPr id="3" name="Text Placeholder 2"/>
          <p:cNvSpPr>
            <a:spLocks noGrp="1"/>
          </p:cNvSpPr>
          <p:nvPr>
            <p:ph type="body" idx="1" hasCustomPrompt="1"/>
          </p:nvPr>
        </p:nvSpPr>
        <p:spPr bwMode="gray">
          <a:xfrm>
            <a:off x="468313" y="2752272"/>
            <a:ext cx="6542087" cy="696686"/>
          </a:xfrm>
        </p:spPr>
        <p:txBody>
          <a:bodyPr/>
          <a:lstStyle>
            <a:lvl1pPr marL="0" indent="0">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err="1"/>
              <a:t>Subtitle</a:t>
            </a:r>
            <a:endParaRPr lang="de-DE" dirty="0"/>
          </a:p>
        </p:txBody>
      </p:sp>
      <p:pic>
        <p:nvPicPr>
          <p:cNvPr id="7" name="Bild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2976563" y="4457700"/>
            <a:ext cx="60833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879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grey">
    <p:spTree>
      <p:nvGrpSpPr>
        <p:cNvPr id="1" name=""/>
        <p:cNvGrpSpPr/>
        <p:nvPr/>
      </p:nvGrpSpPr>
      <p:grpSpPr>
        <a:xfrm>
          <a:off x="0" y="0"/>
          <a:ext cx="0" cy="0"/>
          <a:chOff x="0" y="0"/>
          <a:chExt cx="0" cy="0"/>
        </a:xfrm>
      </p:grpSpPr>
      <p:sp>
        <p:nvSpPr>
          <p:cNvPr id="4" name="Rechteck 3"/>
          <p:cNvSpPr/>
          <p:nvPr/>
        </p:nvSpPr>
        <p:spPr bwMode="gray">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ctrTitle" hasCustomPrompt="1"/>
          </p:nvPr>
        </p:nvSpPr>
        <p:spPr bwMode="gray">
          <a:xfrm>
            <a:off x="468312" y="765175"/>
            <a:ext cx="6542087" cy="1835246"/>
          </a:xfrm>
        </p:spPr>
        <p:txBody>
          <a:bodyPr anchor="b"/>
          <a:lstStyle>
            <a:lvl1pPr algn="l">
              <a:defRPr sz="4800">
                <a:solidFill>
                  <a:schemeClr val="bg1"/>
                </a:solidFill>
              </a:defRPr>
            </a:lvl1pPr>
          </a:lstStyle>
          <a:p>
            <a:r>
              <a:rPr lang="de-DE" dirty="0"/>
              <a:t>Title</a:t>
            </a:r>
            <a:endParaRPr lang="en-US" dirty="0"/>
          </a:p>
        </p:txBody>
      </p:sp>
      <p:sp>
        <p:nvSpPr>
          <p:cNvPr id="3" name="Subtitle 2"/>
          <p:cNvSpPr>
            <a:spLocks noGrp="1"/>
          </p:cNvSpPr>
          <p:nvPr>
            <p:ph type="subTitle" idx="1" hasCustomPrompt="1"/>
          </p:nvPr>
        </p:nvSpPr>
        <p:spPr bwMode="gray">
          <a:xfrm>
            <a:off x="468313" y="2745564"/>
            <a:ext cx="6542087" cy="696686"/>
          </a:xfrm>
        </p:spPr>
        <p:txBody>
          <a:bodyPr/>
          <a:lstStyle>
            <a:lvl1pPr marL="0" marR="0" indent="0" algn="l" defTabSz="914400" rtl="0" eaLnBrk="1" fontAlgn="auto" latinLnBrk="0" hangingPunct="1">
              <a:lnSpc>
                <a:spcPct val="100000"/>
              </a:lnSpc>
              <a:spcBef>
                <a:spcPts val="600"/>
              </a:spcBef>
              <a:spcAft>
                <a:spcPts val="0"/>
              </a:spcAft>
              <a:buClr>
                <a:schemeClr val="accent1"/>
              </a:buClr>
              <a:buSzTx/>
              <a:buFont typeface="Arial" panose="020B0604020202020204" pitchFamily="34" charset="0"/>
              <a:buNone/>
              <a:tabLst/>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100000"/>
              </a:lnSpc>
              <a:spcBef>
                <a:spcPts val="600"/>
              </a:spcBef>
              <a:spcAft>
                <a:spcPts val="0"/>
              </a:spcAft>
              <a:buClr>
                <a:schemeClr val="accent1"/>
              </a:buClr>
              <a:buSzTx/>
              <a:buFont typeface="Arial" panose="020B0604020202020204" pitchFamily="34" charset="0"/>
              <a:buNone/>
              <a:tabLst/>
              <a:defRPr/>
            </a:pPr>
            <a:r>
              <a:rPr lang="de-DE" dirty="0" err="1"/>
              <a:t>Subtitle</a:t>
            </a:r>
            <a:endParaRPr lang="en-US" dirty="0"/>
          </a:p>
        </p:txBody>
      </p:sp>
      <p:pic>
        <p:nvPicPr>
          <p:cNvPr id="7" name="Bild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2976916" y="4457700"/>
            <a:ext cx="60833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platzhalter 10"/>
          <p:cNvSpPr>
            <a:spLocks noGrp="1"/>
          </p:cNvSpPr>
          <p:nvPr>
            <p:ph type="body" sz="quarter" idx="10" hasCustomPrompt="1"/>
          </p:nvPr>
        </p:nvSpPr>
        <p:spPr bwMode="gray">
          <a:xfrm>
            <a:off x="468313" y="3918387"/>
            <a:ext cx="6542087" cy="312737"/>
          </a:xfrm>
        </p:spPr>
        <p:txBody>
          <a:bodyPr/>
          <a:lstStyle>
            <a:lvl1pPr marL="0" indent="0">
              <a:buFontTx/>
              <a:buNone/>
              <a:defRPr sz="1400" baseline="0">
                <a:solidFill>
                  <a:schemeClr val="bg1"/>
                </a:solidFill>
              </a:defRPr>
            </a:lvl1pPr>
            <a:lvl2pPr marL="216000" indent="0">
              <a:buFontTx/>
              <a:buNone/>
              <a:defRPr sz="1400">
                <a:solidFill>
                  <a:schemeClr val="bg1"/>
                </a:solidFill>
              </a:defRPr>
            </a:lvl2pPr>
            <a:lvl3pPr marL="432000" indent="0">
              <a:buFontTx/>
              <a:buNone/>
              <a:defRPr sz="1600"/>
            </a:lvl3pPr>
            <a:lvl4pPr marL="648000" indent="0">
              <a:buFontTx/>
              <a:buNone/>
              <a:defRPr sz="1600"/>
            </a:lvl4pPr>
            <a:lvl5pPr marL="864000" indent="0">
              <a:buFontTx/>
              <a:buNone/>
              <a:defRPr sz="1600"/>
            </a:lvl5pPr>
          </a:lstStyle>
          <a:p>
            <a:pPr lvl="0"/>
            <a:r>
              <a:rPr lang="de-DE" dirty="0"/>
              <a:t>Name, Date</a:t>
            </a:r>
          </a:p>
        </p:txBody>
      </p:sp>
    </p:spTree>
    <p:extLst>
      <p:ext uri="{BB962C8B-B14F-4D97-AF65-F5344CB8AC3E}">
        <p14:creationId xmlns:p14="http://schemas.microsoft.com/office/powerpoint/2010/main" val="466715400"/>
      </p:ext>
    </p:extLst>
  </p:cSld>
  <p:clrMapOvr>
    <a:masterClrMapping/>
  </p:clrMapOvr>
  <p:extLst>
    <p:ext uri="{DCECCB84-F9BA-43D5-87BE-67443E8EF086}">
      <p15:sldGuideLst xmlns:p15="http://schemas.microsoft.com/office/powerpoint/2012/main">
        <p15:guide id="1" pos="1066">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ection Slide with full screen picture">
    <p:spTree>
      <p:nvGrpSpPr>
        <p:cNvPr id="1" name=""/>
        <p:cNvGrpSpPr/>
        <p:nvPr/>
      </p:nvGrpSpPr>
      <p:grpSpPr>
        <a:xfrm>
          <a:off x="0" y="0"/>
          <a:ext cx="0" cy="0"/>
          <a:chOff x="0" y="0"/>
          <a:chExt cx="0" cy="0"/>
        </a:xfrm>
      </p:grpSpPr>
      <p:sp>
        <p:nvSpPr>
          <p:cNvPr id="8" name="Bildplatzhalter 7"/>
          <p:cNvSpPr>
            <a:spLocks noGrp="1"/>
          </p:cNvSpPr>
          <p:nvPr>
            <p:ph type="pic" sz="quarter" idx="15" hasCustomPrompt="1"/>
          </p:nvPr>
        </p:nvSpPr>
        <p:spPr bwMode="gray">
          <a:xfrm>
            <a:off x="0" y="-1"/>
            <a:ext cx="9144000" cy="6308725"/>
          </a:xfrm>
          <a:solidFill>
            <a:schemeClr val="bg2"/>
          </a:solidFill>
        </p:spPr>
        <p:txBody>
          <a:bodyPr/>
          <a:lstStyle>
            <a:lvl1pPr marL="0" indent="0">
              <a:buFontTx/>
              <a:buNone/>
              <a:defRPr/>
            </a:lvl1pPr>
          </a:lstStyle>
          <a:p>
            <a:r>
              <a:rPr lang="en-US" dirty="0"/>
              <a:t>Add a picture by clicking on icon</a:t>
            </a:r>
          </a:p>
        </p:txBody>
      </p:sp>
      <p:sp>
        <p:nvSpPr>
          <p:cNvPr id="10" name="Textplatzhalter 9"/>
          <p:cNvSpPr>
            <a:spLocks noGrp="1"/>
          </p:cNvSpPr>
          <p:nvPr>
            <p:ph type="body" sz="quarter" idx="16" hasCustomPrompt="1"/>
          </p:nvPr>
        </p:nvSpPr>
        <p:spPr bwMode="gray">
          <a:xfrm>
            <a:off x="468313" y="3643539"/>
            <a:ext cx="6480000" cy="2160000"/>
          </a:xfrm>
        </p:spPr>
        <p:txBody>
          <a:bodyPr anchor="b"/>
          <a:lstStyle>
            <a:lvl1pPr marL="0" indent="0">
              <a:lnSpc>
                <a:spcPct val="90000"/>
              </a:lnSpc>
              <a:spcBef>
                <a:spcPts val="0"/>
              </a:spcBef>
              <a:buFontTx/>
              <a:buNone/>
              <a:defRPr sz="6000" cap="none" baseline="0">
                <a:solidFill>
                  <a:schemeClr val="tx1"/>
                </a:solidFill>
              </a:defRPr>
            </a:lvl1pPr>
            <a:lvl2pPr marL="216000" indent="0">
              <a:buFontTx/>
              <a:buNone/>
              <a:defRPr/>
            </a:lvl2pPr>
            <a:lvl3pPr marL="432000" indent="0">
              <a:buFontTx/>
              <a:buNone/>
              <a:defRPr/>
            </a:lvl3pPr>
            <a:lvl4pPr marL="648000" indent="0">
              <a:buFontTx/>
              <a:buNone/>
              <a:defRPr/>
            </a:lvl4pPr>
            <a:lvl5pPr marL="864000" indent="0">
              <a:buFontTx/>
              <a:buNone/>
              <a:defRPr/>
            </a:lvl5pPr>
          </a:lstStyle>
          <a:p>
            <a:pPr lvl="0"/>
            <a:r>
              <a:rPr lang="de-DE" dirty="0"/>
              <a:t>Chapter </a:t>
            </a:r>
            <a:r>
              <a:rPr lang="de-DE" dirty="0" err="1"/>
              <a:t>heading</a:t>
            </a:r>
            <a:endParaRPr lang="de-DE" dirty="0"/>
          </a:p>
        </p:txBody>
      </p:sp>
      <p:sp>
        <p:nvSpPr>
          <p:cNvPr id="4" name="Textplatzhalter 5"/>
          <p:cNvSpPr>
            <a:spLocks noGrp="1"/>
          </p:cNvSpPr>
          <p:nvPr>
            <p:ph type="body" sz="quarter" idx="17" hasCustomPrompt="1"/>
          </p:nvPr>
        </p:nvSpPr>
        <p:spPr>
          <a:xfrm>
            <a:off x="7965379" y="190510"/>
            <a:ext cx="720000" cy="348197"/>
          </a:xfrm>
          <a:blipFill>
            <a:blip r:embed="rId2"/>
            <a:stretch>
              <a:fillRect/>
            </a:stretch>
          </a:blipFill>
        </p:spPr>
        <p:txBody>
          <a:bodyPr/>
          <a:lstStyle>
            <a:lvl1pPr marL="0" indent="0">
              <a:buFontTx/>
              <a:buNone/>
              <a:defRPr sz="100">
                <a:solidFill>
                  <a:schemeClr val="bg1"/>
                </a:solid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dirty="0"/>
              <a:t>.</a:t>
            </a:r>
          </a:p>
        </p:txBody>
      </p:sp>
    </p:spTree>
    <p:extLst>
      <p:ext uri="{BB962C8B-B14F-4D97-AF65-F5344CB8AC3E}">
        <p14:creationId xmlns:p14="http://schemas.microsoft.com/office/powerpoint/2010/main" val="18575059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ection Slide with full screen picture (white brand)">
    <p:spTree>
      <p:nvGrpSpPr>
        <p:cNvPr id="1" name=""/>
        <p:cNvGrpSpPr/>
        <p:nvPr/>
      </p:nvGrpSpPr>
      <p:grpSpPr>
        <a:xfrm>
          <a:off x="0" y="0"/>
          <a:ext cx="0" cy="0"/>
          <a:chOff x="0" y="0"/>
          <a:chExt cx="0" cy="0"/>
        </a:xfrm>
      </p:grpSpPr>
      <p:sp>
        <p:nvSpPr>
          <p:cNvPr id="8" name="Bildplatzhalter 7"/>
          <p:cNvSpPr>
            <a:spLocks noGrp="1"/>
          </p:cNvSpPr>
          <p:nvPr>
            <p:ph type="pic" sz="quarter" idx="15" hasCustomPrompt="1"/>
          </p:nvPr>
        </p:nvSpPr>
        <p:spPr bwMode="gray">
          <a:xfrm>
            <a:off x="0" y="-1"/>
            <a:ext cx="9144000" cy="6308725"/>
          </a:xfrm>
          <a:solidFill>
            <a:schemeClr val="accent3"/>
          </a:solidFill>
        </p:spPr>
        <p:txBody>
          <a:bodyPr/>
          <a:lstStyle>
            <a:lvl1pPr marL="0" indent="0">
              <a:buFontTx/>
              <a:buNone/>
              <a:defRPr/>
            </a:lvl1pPr>
          </a:lstStyle>
          <a:p>
            <a:r>
              <a:rPr lang="en-US" dirty="0"/>
              <a:t>Add a picture by clicking on icon</a:t>
            </a:r>
          </a:p>
        </p:txBody>
      </p:sp>
      <p:sp>
        <p:nvSpPr>
          <p:cNvPr id="10" name="Textplatzhalter 9"/>
          <p:cNvSpPr>
            <a:spLocks noGrp="1"/>
          </p:cNvSpPr>
          <p:nvPr>
            <p:ph type="body" sz="quarter" idx="16" hasCustomPrompt="1"/>
          </p:nvPr>
        </p:nvSpPr>
        <p:spPr bwMode="gray">
          <a:xfrm>
            <a:off x="468313" y="3643539"/>
            <a:ext cx="6480000" cy="2160000"/>
          </a:xfrm>
        </p:spPr>
        <p:txBody>
          <a:bodyPr anchor="b"/>
          <a:lstStyle>
            <a:lvl1pPr marL="0" indent="0">
              <a:lnSpc>
                <a:spcPct val="90000"/>
              </a:lnSpc>
              <a:spcBef>
                <a:spcPts val="0"/>
              </a:spcBef>
              <a:buFontTx/>
              <a:buNone/>
              <a:defRPr sz="6000" cap="none" baseline="0">
                <a:solidFill>
                  <a:schemeClr val="bg1"/>
                </a:solidFill>
              </a:defRPr>
            </a:lvl1pPr>
            <a:lvl2pPr marL="216000" indent="0">
              <a:buFontTx/>
              <a:buNone/>
              <a:defRPr/>
            </a:lvl2pPr>
            <a:lvl3pPr marL="432000" indent="0">
              <a:buFontTx/>
              <a:buNone/>
              <a:defRPr/>
            </a:lvl3pPr>
            <a:lvl4pPr marL="648000" indent="0">
              <a:buFontTx/>
              <a:buNone/>
              <a:defRPr/>
            </a:lvl4pPr>
            <a:lvl5pPr marL="864000" indent="0">
              <a:buFontTx/>
              <a:buNone/>
              <a:defRPr/>
            </a:lvl5pPr>
          </a:lstStyle>
          <a:p>
            <a:pPr lvl="0"/>
            <a:r>
              <a:rPr lang="de-DE" dirty="0"/>
              <a:t>Chapter </a:t>
            </a:r>
            <a:r>
              <a:rPr lang="de-DE" dirty="0" err="1"/>
              <a:t>heading</a:t>
            </a:r>
            <a:endParaRPr lang="de-DE" dirty="0"/>
          </a:p>
        </p:txBody>
      </p:sp>
      <p:sp>
        <p:nvSpPr>
          <p:cNvPr id="4" name="Textplatzhalter 5"/>
          <p:cNvSpPr>
            <a:spLocks noGrp="1"/>
          </p:cNvSpPr>
          <p:nvPr>
            <p:ph type="body" sz="quarter" idx="17" hasCustomPrompt="1"/>
          </p:nvPr>
        </p:nvSpPr>
        <p:spPr>
          <a:xfrm>
            <a:off x="7965379" y="190510"/>
            <a:ext cx="720000" cy="348197"/>
          </a:xfrm>
          <a:blipFill>
            <a:blip r:embed="rId2"/>
            <a:stretch>
              <a:fillRect/>
            </a:stretch>
          </a:blipFill>
        </p:spPr>
        <p:txBody>
          <a:bodyPr/>
          <a:lstStyle>
            <a:lvl1pPr marL="0" indent="0">
              <a:buFontTx/>
              <a:buNone/>
              <a:defRPr sz="100">
                <a:solidFill>
                  <a:schemeClr val="bg1"/>
                </a:solid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dirty="0"/>
              <a:t>.</a:t>
            </a:r>
          </a:p>
        </p:txBody>
      </p:sp>
    </p:spTree>
    <p:extLst>
      <p:ext uri="{BB962C8B-B14F-4D97-AF65-F5344CB8AC3E}">
        <p14:creationId xmlns:p14="http://schemas.microsoft.com/office/powerpoint/2010/main" val="12937899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End Slide">
    <p:spTree>
      <p:nvGrpSpPr>
        <p:cNvPr id="1" name=""/>
        <p:cNvGrpSpPr/>
        <p:nvPr/>
      </p:nvGrpSpPr>
      <p:grpSpPr>
        <a:xfrm>
          <a:off x="0" y="0"/>
          <a:ext cx="0" cy="0"/>
          <a:chOff x="0" y="0"/>
          <a:chExt cx="0" cy="0"/>
        </a:xfrm>
      </p:grpSpPr>
      <p:sp>
        <p:nvSpPr>
          <p:cNvPr id="8" name="Rechteck 7"/>
          <p:cNvSpPr/>
          <p:nvPr/>
        </p:nvSpPr>
        <p:spPr bwMode="gray">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9" name="Bild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2976916" y="4457700"/>
            <a:ext cx="60833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4994060" y="2792625"/>
            <a:ext cx="781434" cy="764808"/>
          </a:xfrm>
          <a:prstGeom prst="rect">
            <a:avLst/>
          </a:prstGeom>
        </p:spPr>
      </p:pic>
      <p:sp>
        <p:nvSpPr>
          <p:cNvPr id="10" name="Untertitel 4"/>
          <p:cNvSpPr txBox="1">
            <a:spLocks/>
          </p:cNvSpPr>
          <p:nvPr/>
        </p:nvSpPr>
        <p:spPr bwMode="gray">
          <a:xfrm>
            <a:off x="5775495" y="3154022"/>
            <a:ext cx="1950244" cy="418401"/>
          </a:xfrm>
          <a:prstGeom prst="rect">
            <a:avLst/>
          </a:prstGeom>
        </p:spPr>
        <p:txBody>
          <a:bodyPr vert="horz" lIns="0" tIns="0" rIns="0" bIns="0" rtlCol="0" anchor="t" anchorCtr="0">
            <a:noAutofit/>
          </a:bodyPr>
          <a:lstStyle>
            <a:lvl1pPr marL="216000" indent="-216000" algn="l" defTabSz="914400" rtl="0" eaLnBrk="1" latinLnBrk="0" hangingPunct="1">
              <a:lnSpc>
                <a:spcPct val="90000"/>
              </a:lnSpc>
              <a:spcBef>
                <a:spcPts val="6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432000" indent="-216000" algn="l" defTabSz="914400" rtl="0" eaLnBrk="1" latinLnBrk="0" hangingPunct="1">
              <a:lnSpc>
                <a:spcPct val="90000"/>
              </a:lnSpc>
              <a:spcBef>
                <a:spcPts val="6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648000" indent="-216000" algn="l" defTabSz="914400" rtl="0" eaLnBrk="1" latinLnBrk="0" hangingPunct="1">
              <a:lnSpc>
                <a:spcPct val="90000"/>
              </a:lnSpc>
              <a:spcBef>
                <a:spcPts val="600"/>
              </a:spcBef>
              <a:buClr>
                <a:schemeClr val="accent1"/>
              </a:buClr>
              <a:buFont typeface="Arial" panose="020B0604020202020204" pitchFamily="34" charset="0"/>
              <a:buChar char="•"/>
              <a:defRPr sz="1800" kern="1200">
                <a:solidFill>
                  <a:schemeClr val="tx1"/>
                </a:solidFill>
                <a:latin typeface="+mn-lt"/>
                <a:ea typeface="+mn-ea"/>
                <a:cs typeface="+mn-cs"/>
              </a:defRPr>
            </a:lvl3pPr>
            <a:lvl4pPr marL="864000" indent="-216000" algn="l" defTabSz="914400" rtl="0" eaLnBrk="1" latinLnBrk="0" hangingPunct="1">
              <a:lnSpc>
                <a:spcPct val="90000"/>
              </a:lnSpc>
              <a:spcBef>
                <a:spcPts val="600"/>
              </a:spcBef>
              <a:buClr>
                <a:schemeClr val="accent1"/>
              </a:buClr>
              <a:buFont typeface="Symbol" panose="05050102010706020507" pitchFamily="18" charset="2"/>
              <a:buChar char="-"/>
              <a:defRPr sz="1800" kern="1200" baseline="0">
                <a:solidFill>
                  <a:schemeClr val="tx1"/>
                </a:solidFill>
                <a:latin typeface="+mn-lt"/>
                <a:ea typeface="+mn-ea"/>
                <a:cs typeface="+mn-cs"/>
              </a:defRPr>
            </a:lvl4pPr>
            <a:lvl5pPr marL="1080000" indent="-216000" algn="l" defTabSz="914400" rtl="0" eaLnBrk="1" latinLnBrk="0" hangingPunct="1">
              <a:lnSpc>
                <a:spcPct val="90000"/>
              </a:lnSpc>
              <a:spcBef>
                <a:spcPts val="600"/>
              </a:spcBef>
              <a:buClr>
                <a:schemeClr val="accent1"/>
              </a:buClr>
              <a:buFont typeface="Symbol" panose="05050102010706020507" pitchFamily="18" charset="2"/>
              <a:buChar char="-"/>
              <a:defRPr sz="1600" kern="1200" baseline="0">
                <a:solidFill>
                  <a:schemeClr val="tx1"/>
                </a:solidFill>
                <a:latin typeface="+mn-lt"/>
                <a:ea typeface="+mn-ea"/>
                <a:cs typeface="+mn-cs"/>
              </a:defRPr>
            </a:lvl5pPr>
            <a:lvl6pPr marL="1296000" indent="-216000" algn="l" defTabSz="914400" rtl="0" eaLnBrk="1" latinLnBrk="0" hangingPunct="1">
              <a:lnSpc>
                <a:spcPct val="9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6pPr>
            <a:lvl7pPr marL="1512000" indent="-216000" algn="l" defTabSz="914400" rtl="0" eaLnBrk="1" latinLnBrk="0" hangingPunct="1">
              <a:lnSpc>
                <a:spcPct val="9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7pPr>
            <a:lvl8pPr marL="1728000" indent="-216000" algn="l" defTabSz="914400" rtl="0" eaLnBrk="1" latinLnBrk="0" hangingPunct="1">
              <a:lnSpc>
                <a:spcPct val="9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8pPr>
            <a:lvl9pPr marL="1944000" indent="-216000" algn="l" defTabSz="914400" rtl="0" eaLnBrk="1" latinLnBrk="0" hangingPunct="1">
              <a:lnSpc>
                <a:spcPct val="9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9pPr>
          </a:lstStyle>
          <a:p>
            <a:pPr marL="0" indent="0">
              <a:lnSpc>
                <a:spcPct val="100000"/>
              </a:lnSpc>
              <a:spcBef>
                <a:spcPts val="0"/>
              </a:spcBef>
              <a:buFontTx/>
              <a:buNone/>
              <a:defRPr/>
            </a:pPr>
            <a:r>
              <a:rPr lang="de-DE" dirty="0">
                <a:solidFill>
                  <a:srgbClr val="515D69"/>
                </a:solidFill>
              </a:rPr>
              <a:t>wts.at | wts.com</a:t>
            </a:r>
          </a:p>
        </p:txBody>
      </p:sp>
      <p:pic>
        <p:nvPicPr>
          <p:cNvPr id="1027" name="Picture 3">
            <a:hlinkClick r:id="rId5"/>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4994060" y="1981723"/>
            <a:ext cx="670575" cy="67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Untertitel 4"/>
          <p:cNvSpPr txBox="1">
            <a:spLocks/>
          </p:cNvSpPr>
          <p:nvPr userDrawn="1"/>
        </p:nvSpPr>
        <p:spPr bwMode="gray">
          <a:xfrm>
            <a:off x="5777994" y="2152192"/>
            <a:ext cx="3162883" cy="418401"/>
          </a:xfrm>
          <a:prstGeom prst="rect">
            <a:avLst/>
          </a:prstGeom>
        </p:spPr>
        <p:txBody>
          <a:bodyPr vert="horz" lIns="0" tIns="0" rIns="0" bIns="0" rtlCol="0" anchor="t" anchorCtr="0">
            <a:noAutofit/>
          </a:bodyPr>
          <a:lstStyle>
            <a:lvl1pPr marL="216000" indent="-216000" algn="l" defTabSz="914400" rtl="0" eaLnBrk="1" latinLnBrk="0" hangingPunct="1">
              <a:lnSpc>
                <a:spcPct val="90000"/>
              </a:lnSpc>
              <a:spcBef>
                <a:spcPts val="6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432000" indent="-216000" algn="l" defTabSz="914400" rtl="0" eaLnBrk="1" latinLnBrk="0" hangingPunct="1">
              <a:lnSpc>
                <a:spcPct val="90000"/>
              </a:lnSpc>
              <a:spcBef>
                <a:spcPts val="6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648000" indent="-216000" algn="l" defTabSz="914400" rtl="0" eaLnBrk="1" latinLnBrk="0" hangingPunct="1">
              <a:lnSpc>
                <a:spcPct val="90000"/>
              </a:lnSpc>
              <a:spcBef>
                <a:spcPts val="600"/>
              </a:spcBef>
              <a:buClr>
                <a:schemeClr val="accent1"/>
              </a:buClr>
              <a:buFont typeface="Arial" panose="020B0604020202020204" pitchFamily="34" charset="0"/>
              <a:buChar char="•"/>
              <a:defRPr sz="1800" kern="1200">
                <a:solidFill>
                  <a:schemeClr val="tx1"/>
                </a:solidFill>
                <a:latin typeface="+mn-lt"/>
                <a:ea typeface="+mn-ea"/>
                <a:cs typeface="+mn-cs"/>
              </a:defRPr>
            </a:lvl3pPr>
            <a:lvl4pPr marL="864000" indent="-216000" algn="l" defTabSz="914400" rtl="0" eaLnBrk="1" latinLnBrk="0" hangingPunct="1">
              <a:lnSpc>
                <a:spcPct val="90000"/>
              </a:lnSpc>
              <a:spcBef>
                <a:spcPts val="600"/>
              </a:spcBef>
              <a:buClr>
                <a:schemeClr val="accent1"/>
              </a:buClr>
              <a:buFont typeface="Symbol" panose="05050102010706020507" pitchFamily="18" charset="2"/>
              <a:buChar char="-"/>
              <a:defRPr sz="1800" kern="1200" baseline="0">
                <a:solidFill>
                  <a:schemeClr val="tx1"/>
                </a:solidFill>
                <a:latin typeface="+mn-lt"/>
                <a:ea typeface="+mn-ea"/>
                <a:cs typeface="+mn-cs"/>
              </a:defRPr>
            </a:lvl4pPr>
            <a:lvl5pPr marL="1080000" indent="-216000" algn="l" defTabSz="914400" rtl="0" eaLnBrk="1" latinLnBrk="0" hangingPunct="1">
              <a:lnSpc>
                <a:spcPct val="90000"/>
              </a:lnSpc>
              <a:spcBef>
                <a:spcPts val="600"/>
              </a:spcBef>
              <a:buClr>
                <a:schemeClr val="accent1"/>
              </a:buClr>
              <a:buFont typeface="Symbol" panose="05050102010706020507" pitchFamily="18" charset="2"/>
              <a:buChar char="-"/>
              <a:defRPr sz="1600" kern="1200" baseline="0">
                <a:solidFill>
                  <a:schemeClr val="tx1"/>
                </a:solidFill>
                <a:latin typeface="+mn-lt"/>
                <a:ea typeface="+mn-ea"/>
                <a:cs typeface="+mn-cs"/>
              </a:defRPr>
            </a:lvl5pPr>
            <a:lvl6pPr marL="1296000" indent="-216000" algn="l" defTabSz="914400" rtl="0" eaLnBrk="1" latinLnBrk="0" hangingPunct="1">
              <a:lnSpc>
                <a:spcPct val="9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6pPr>
            <a:lvl7pPr marL="1512000" indent="-216000" algn="l" defTabSz="914400" rtl="0" eaLnBrk="1" latinLnBrk="0" hangingPunct="1">
              <a:lnSpc>
                <a:spcPct val="9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7pPr>
            <a:lvl8pPr marL="1728000" indent="-216000" algn="l" defTabSz="914400" rtl="0" eaLnBrk="1" latinLnBrk="0" hangingPunct="1">
              <a:lnSpc>
                <a:spcPct val="9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8pPr>
            <a:lvl9pPr marL="1944000" indent="-216000" algn="l" defTabSz="914400" rtl="0" eaLnBrk="1" latinLnBrk="0" hangingPunct="1">
              <a:lnSpc>
                <a:spcPct val="9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9pPr>
          </a:lstStyle>
          <a:p>
            <a:pPr marL="0" indent="0">
              <a:lnSpc>
                <a:spcPct val="100000"/>
              </a:lnSpc>
              <a:spcBef>
                <a:spcPts val="0"/>
              </a:spcBef>
              <a:buFontTx/>
              <a:buNone/>
              <a:defRPr/>
            </a:pPr>
            <a:r>
              <a:rPr lang="de-DE" dirty="0">
                <a:solidFill>
                  <a:srgbClr val="515D69"/>
                </a:solidFill>
              </a:rPr>
              <a:t>WTS</a:t>
            </a:r>
            <a:r>
              <a:rPr lang="de-DE" baseline="0" dirty="0">
                <a:solidFill>
                  <a:srgbClr val="515D69"/>
                </a:solidFill>
              </a:rPr>
              <a:t> </a:t>
            </a:r>
            <a:r>
              <a:rPr lang="de-DE" baseline="0" dirty="0" err="1">
                <a:solidFill>
                  <a:srgbClr val="515D69"/>
                </a:solidFill>
              </a:rPr>
              <a:t>Tax</a:t>
            </a:r>
            <a:r>
              <a:rPr lang="de-DE" baseline="0" dirty="0">
                <a:solidFill>
                  <a:srgbClr val="515D69"/>
                </a:solidFill>
              </a:rPr>
              <a:t> Service Austria</a:t>
            </a:r>
            <a:endParaRPr lang="de-DE" dirty="0">
              <a:solidFill>
                <a:srgbClr val="515D69"/>
              </a:solidFill>
            </a:endParaRPr>
          </a:p>
        </p:txBody>
      </p:sp>
    </p:spTree>
    <p:extLst>
      <p:ext uri="{BB962C8B-B14F-4D97-AF65-F5344CB8AC3E}">
        <p14:creationId xmlns:p14="http://schemas.microsoft.com/office/powerpoint/2010/main" val="10307505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Empty">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A4FEC56-30E3-4254-B67C-E000E5E5667C}" type="datetime1">
              <a:rPr lang="en-US" smtClean="0"/>
              <a:t>7/28/2022</a:t>
            </a:fld>
            <a:endParaRPr lang="de-DE" dirty="0"/>
          </a:p>
        </p:txBody>
      </p:sp>
      <p:sp>
        <p:nvSpPr>
          <p:cNvPr id="4" name="Foliennummernplatzhalter 3"/>
          <p:cNvSpPr>
            <a:spLocks noGrp="1"/>
          </p:cNvSpPr>
          <p:nvPr>
            <p:ph type="sldNum" sz="quarter" idx="12"/>
          </p:nvPr>
        </p:nvSpPr>
        <p:spPr/>
        <p:txBody>
          <a:bodyPr/>
          <a:lstStyle/>
          <a:p>
            <a:fld id="{62F2A04F-8E93-4A1F-AC54-A8FF521A1376}" type="slidenum">
              <a:rPr lang="de-DE" smtClean="0"/>
              <a:pPr/>
              <a:t>‹#›</a:t>
            </a:fld>
            <a:endParaRPr lang="de-DE" dirty="0"/>
          </a:p>
        </p:txBody>
      </p:sp>
    </p:spTree>
    <p:extLst>
      <p:ext uri="{BB962C8B-B14F-4D97-AF65-F5344CB8AC3E}">
        <p14:creationId xmlns:p14="http://schemas.microsoft.com/office/powerpoint/2010/main" val="3513818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hite">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68312" y="765175"/>
            <a:ext cx="6542087" cy="1835246"/>
          </a:xfrm>
        </p:spPr>
        <p:txBody>
          <a:bodyPr anchor="b"/>
          <a:lstStyle>
            <a:lvl1pPr algn="l">
              <a:defRPr sz="4800">
                <a:solidFill>
                  <a:schemeClr val="tx1"/>
                </a:solidFill>
              </a:defRPr>
            </a:lvl1pPr>
          </a:lstStyle>
          <a:p>
            <a:r>
              <a:rPr lang="de-DE" dirty="0"/>
              <a:t>Title</a:t>
            </a:r>
            <a:endParaRPr lang="en-US" dirty="0"/>
          </a:p>
        </p:txBody>
      </p:sp>
      <p:sp>
        <p:nvSpPr>
          <p:cNvPr id="3" name="Subtitle 2"/>
          <p:cNvSpPr>
            <a:spLocks noGrp="1"/>
          </p:cNvSpPr>
          <p:nvPr>
            <p:ph type="subTitle" idx="1" hasCustomPrompt="1"/>
          </p:nvPr>
        </p:nvSpPr>
        <p:spPr bwMode="gray">
          <a:xfrm>
            <a:off x="468313" y="2745564"/>
            <a:ext cx="6542087" cy="696686"/>
          </a:xfrm>
        </p:spPr>
        <p:txBody>
          <a:bodyPr/>
          <a:lstStyle>
            <a:lvl1pPr marL="0" marR="0" indent="0" algn="l" defTabSz="914400" rtl="0" eaLnBrk="1" fontAlgn="auto" latinLnBrk="0" hangingPunct="1">
              <a:lnSpc>
                <a:spcPct val="100000"/>
              </a:lnSpc>
              <a:spcBef>
                <a:spcPts val="600"/>
              </a:spcBef>
              <a:spcAft>
                <a:spcPts val="0"/>
              </a:spcAft>
              <a:buClr>
                <a:schemeClr val="accent1"/>
              </a:buClr>
              <a:buSzTx/>
              <a:buFont typeface="Arial" panose="020B0604020202020204" pitchFamily="34" charset="0"/>
              <a:buNone/>
              <a:tabLst/>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100000"/>
              </a:lnSpc>
              <a:spcBef>
                <a:spcPts val="600"/>
              </a:spcBef>
              <a:spcAft>
                <a:spcPts val="0"/>
              </a:spcAft>
              <a:buClr>
                <a:schemeClr val="accent1"/>
              </a:buClr>
              <a:buSzTx/>
              <a:buFont typeface="Arial" panose="020B0604020202020204" pitchFamily="34" charset="0"/>
              <a:buNone/>
              <a:tabLst/>
              <a:defRPr/>
            </a:pPr>
            <a:r>
              <a:rPr lang="de-DE" dirty="0" err="1"/>
              <a:t>Subtitle</a:t>
            </a:r>
            <a:endParaRPr lang="en-US" dirty="0"/>
          </a:p>
        </p:txBody>
      </p:sp>
      <p:sp>
        <p:nvSpPr>
          <p:cNvPr id="8" name="Textplatzhalter 10"/>
          <p:cNvSpPr>
            <a:spLocks noGrp="1"/>
          </p:cNvSpPr>
          <p:nvPr>
            <p:ph type="body" sz="quarter" idx="10" hasCustomPrompt="1"/>
          </p:nvPr>
        </p:nvSpPr>
        <p:spPr bwMode="gray">
          <a:xfrm>
            <a:off x="468313" y="3918387"/>
            <a:ext cx="6542087" cy="312737"/>
          </a:xfrm>
        </p:spPr>
        <p:txBody>
          <a:bodyPr/>
          <a:lstStyle>
            <a:lvl1pPr marL="0" indent="0">
              <a:buFontTx/>
              <a:buNone/>
              <a:defRPr sz="1400" baseline="0">
                <a:solidFill>
                  <a:schemeClr val="tx2"/>
                </a:solidFill>
              </a:defRPr>
            </a:lvl1pPr>
            <a:lvl2pPr marL="216000" indent="0">
              <a:buFontTx/>
              <a:buNone/>
              <a:defRPr sz="1400">
                <a:solidFill>
                  <a:schemeClr val="tx2"/>
                </a:solidFill>
              </a:defRPr>
            </a:lvl2pPr>
            <a:lvl3pPr marL="432000" indent="0">
              <a:buFontTx/>
              <a:buNone/>
              <a:defRPr sz="1600"/>
            </a:lvl3pPr>
            <a:lvl4pPr marL="648000" indent="0">
              <a:buFontTx/>
              <a:buNone/>
              <a:defRPr sz="1600"/>
            </a:lvl4pPr>
            <a:lvl5pPr marL="864000" indent="0">
              <a:buFontTx/>
              <a:buNone/>
              <a:defRPr sz="1600"/>
            </a:lvl5pPr>
          </a:lstStyle>
          <a:p>
            <a:pPr lvl="0"/>
            <a:r>
              <a:rPr lang="de-DE" dirty="0"/>
              <a:t>Name, Date</a:t>
            </a:r>
          </a:p>
          <a:p>
            <a:pPr lvl="1"/>
            <a:endParaRPr lang="de-DE" dirty="0"/>
          </a:p>
        </p:txBody>
      </p:sp>
      <p:sp>
        <p:nvSpPr>
          <p:cNvPr id="6" name="AutoShape 3"/>
          <p:cNvSpPr>
            <a:spLocks noChangeAspect="1" noChangeArrowheads="1" noTextEdit="1"/>
          </p:cNvSpPr>
          <p:nvPr/>
        </p:nvSpPr>
        <p:spPr bwMode="auto">
          <a:xfrm>
            <a:off x="2976563" y="4457700"/>
            <a:ext cx="60833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grpSp>
        <p:nvGrpSpPr>
          <p:cNvPr id="11" name="Gruppieren 10"/>
          <p:cNvGrpSpPr/>
          <p:nvPr/>
        </p:nvGrpSpPr>
        <p:grpSpPr>
          <a:xfrm>
            <a:off x="2976563" y="4456800"/>
            <a:ext cx="6092826" cy="2414587"/>
            <a:chOff x="2976563" y="4452938"/>
            <a:chExt cx="6092826" cy="2414587"/>
          </a:xfrm>
        </p:grpSpPr>
        <p:sp>
          <p:nvSpPr>
            <p:cNvPr id="9" name="Freeform 5"/>
            <p:cNvSpPr>
              <a:spLocks noEditPoints="1"/>
            </p:cNvSpPr>
            <p:nvPr/>
          </p:nvSpPr>
          <p:spPr bwMode="auto">
            <a:xfrm>
              <a:off x="2976563" y="5095875"/>
              <a:ext cx="3027363" cy="1771650"/>
            </a:xfrm>
            <a:custGeom>
              <a:avLst/>
              <a:gdLst>
                <a:gd name="T0" fmla="*/ 2805 w 3176"/>
                <a:gd name="T1" fmla="*/ 1849 h 1849"/>
                <a:gd name="T2" fmla="*/ 2805 w 3176"/>
                <a:gd name="T3" fmla="*/ 1849 h 1849"/>
                <a:gd name="T4" fmla="*/ 3176 w 3176"/>
                <a:gd name="T5" fmla="*/ 185 h 1849"/>
                <a:gd name="T6" fmla="*/ 2943 w 3176"/>
                <a:gd name="T7" fmla="*/ 0 h 1849"/>
                <a:gd name="T8" fmla="*/ 2706 w 3176"/>
                <a:gd name="T9" fmla="*/ 185 h 1849"/>
                <a:gd name="T10" fmla="*/ 2386 w 3176"/>
                <a:gd name="T11" fmla="*/ 1849 h 1849"/>
                <a:gd name="T12" fmla="*/ 2805 w 3176"/>
                <a:gd name="T13" fmla="*/ 1849 h 1849"/>
                <a:gd name="T14" fmla="*/ 2303 w 3176"/>
                <a:gd name="T15" fmla="*/ 1849 h 1849"/>
                <a:gd name="T16" fmla="*/ 2303 w 3176"/>
                <a:gd name="T17" fmla="*/ 1849 h 1849"/>
                <a:gd name="T18" fmla="*/ 2284 w 3176"/>
                <a:gd name="T19" fmla="*/ 1762 h 1849"/>
                <a:gd name="T20" fmla="*/ 1975 w 3176"/>
                <a:gd name="T21" fmla="*/ 292 h 1849"/>
                <a:gd name="T22" fmla="*/ 1581 w 3176"/>
                <a:gd name="T23" fmla="*/ 79 h 1849"/>
                <a:gd name="T24" fmla="*/ 1209 w 3176"/>
                <a:gd name="T25" fmla="*/ 291 h 1849"/>
                <a:gd name="T26" fmla="*/ 1106 w 3176"/>
                <a:gd name="T27" fmla="*/ 769 h 1849"/>
                <a:gd name="T28" fmla="*/ 872 w 3176"/>
                <a:gd name="T29" fmla="*/ 1849 h 1849"/>
                <a:gd name="T30" fmla="*/ 1288 w 3176"/>
                <a:gd name="T31" fmla="*/ 1849 h 1849"/>
                <a:gd name="T32" fmla="*/ 1474 w 3176"/>
                <a:gd name="T33" fmla="*/ 985 h 1849"/>
                <a:gd name="T34" fmla="*/ 1554 w 3176"/>
                <a:gd name="T35" fmla="*/ 608 h 1849"/>
                <a:gd name="T36" fmla="*/ 1590 w 3176"/>
                <a:gd name="T37" fmla="*/ 542 h 1849"/>
                <a:gd name="T38" fmla="*/ 1621 w 3176"/>
                <a:gd name="T39" fmla="*/ 611 h 1849"/>
                <a:gd name="T40" fmla="*/ 1888 w 3176"/>
                <a:gd name="T41" fmla="*/ 1849 h 1849"/>
                <a:gd name="T42" fmla="*/ 2303 w 3176"/>
                <a:gd name="T43" fmla="*/ 1849 h 1849"/>
                <a:gd name="T44" fmla="*/ 792 w 3176"/>
                <a:gd name="T45" fmla="*/ 1849 h 1849"/>
                <a:gd name="T46" fmla="*/ 792 w 3176"/>
                <a:gd name="T47" fmla="*/ 1849 h 1849"/>
                <a:gd name="T48" fmla="*/ 477 w 3176"/>
                <a:gd name="T49" fmla="*/ 185 h 1849"/>
                <a:gd name="T50" fmla="*/ 232 w 3176"/>
                <a:gd name="T51" fmla="*/ 0 h 1849"/>
                <a:gd name="T52" fmla="*/ 0 w 3176"/>
                <a:gd name="T53" fmla="*/ 190 h 1849"/>
                <a:gd name="T54" fmla="*/ 361 w 3176"/>
                <a:gd name="T55" fmla="*/ 1849 h 1849"/>
                <a:gd name="T56" fmla="*/ 792 w 3176"/>
                <a:gd name="T57" fmla="*/ 1849 h 18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176" h="1849">
                  <a:moveTo>
                    <a:pt x="2805" y="1849"/>
                  </a:moveTo>
                  <a:lnTo>
                    <a:pt x="2805" y="1849"/>
                  </a:lnTo>
                  <a:cubicBezTo>
                    <a:pt x="2967" y="1292"/>
                    <a:pt x="3176" y="375"/>
                    <a:pt x="3176" y="185"/>
                  </a:cubicBezTo>
                  <a:cubicBezTo>
                    <a:pt x="3176" y="93"/>
                    <a:pt x="3104" y="0"/>
                    <a:pt x="2943" y="0"/>
                  </a:cubicBezTo>
                  <a:cubicBezTo>
                    <a:pt x="2846" y="0"/>
                    <a:pt x="2732" y="21"/>
                    <a:pt x="2706" y="185"/>
                  </a:cubicBezTo>
                  <a:cubicBezTo>
                    <a:pt x="2623" y="701"/>
                    <a:pt x="2452" y="1607"/>
                    <a:pt x="2386" y="1849"/>
                  </a:cubicBezTo>
                  <a:lnTo>
                    <a:pt x="2805" y="1849"/>
                  </a:lnTo>
                  <a:close/>
                  <a:moveTo>
                    <a:pt x="2303" y="1849"/>
                  </a:moveTo>
                  <a:lnTo>
                    <a:pt x="2303" y="1849"/>
                  </a:lnTo>
                  <a:cubicBezTo>
                    <a:pt x="2298" y="1825"/>
                    <a:pt x="2292" y="1796"/>
                    <a:pt x="2284" y="1762"/>
                  </a:cubicBezTo>
                  <a:cubicBezTo>
                    <a:pt x="2213" y="1441"/>
                    <a:pt x="2046" y="692"/>
                    <a:pt x="1975" y="292"/>
                  </a:cubicBezTo>
                  <a:cubicBezTo>
                    <a:pt x="1949" y="156"/>
                    <a:pt x="1806" y="79"/>
                    <a:pt x="1581" y="79"/>
                  </a:cubicBezTo>
                  <a:cubicBezTo>
                    <a:pt x="1340" y="79"/>
                    <a:pt x="1231" y="188"/>
                    <a:pt x="1209" y="291"/>
                  </a:cubicBezTo>
                  <a:cubicBezTo>
                    <a:pt x="1180" y="422"/>
                    <a:pt x="1144" y="591"/>
                    <a:pt x="1106" y="769"/>
                  </a:cubicBezTo>
                  <a:cubicBezTo>
                    <a:pt x="1015" y="1198"/>
                    <a:pt x="911" y="1682"/>
                    <a:pt x="872" y="1849"/>
                  </a:cubicBezTo>
                  <a:lnTo>
                    <a:pt x="1288" y="1849"/>
                  </a:lnTo>
                  <a:cubicBezTo>
                    <a:pt x="1343" y="1605"/>
                    <a:pt x="1414" y="1271"/>
                    <a:pt x="1474" y="985"/>
                  </a:cubicBezTo>
                  <a:cubicBezTo>
                    <a:pt x="1504" y="842"/>
                    <a:pt x="1532" y="707"/>
                    <a:pt x="1554" y="608"/>
                  </a:cubicBezTo>
                  <a:cubicBezTo>
                    <a:pt x="1568" y="542"/>
                    <a:pt x="1577" y="542"/>
                    <a:pt x="1590" y="542"/>
                  </a:cubicBezTo>
                  <a:cubicBezTo>
                    <a:pt x="1605" y="542"/>
                    <a:pt x="1609" y="542"/>
                    <a:pt x="1621" y="611"/>
                  </a:cubicBezTo>
                  <a:cubicBezTo>
                    <a:pt x="1670" y="897"/>
                    <a:pt x="1802" y="1476"/>
                    <a:pt x="1888" y="1849"/>
                  </a:cubicBezTo>
                  <a:lnTo>
                    <a:pt x="2303" y="1849"/>
                  </a:lnTo>
                  <a:close/>
                  <a:moveTo>
                    <a:pt x="792" y="1849"/>
                  </a:moveTo>
                  <a:lnTo>
                    <a:pt x="792" y="1849"/>
                  </a:lnTo>
                  <a:cubicBezTo>
                    <a:pt x="724" y="1592"/>
                    <a:pt x="547" y="697"/>
                    <a:pt x="477" y="185"/>
                  </a:cubicBezTo>
                  <a:cubicBezTo>
                    <a:pt x="453" y="22"/>
                    <a:pt x="345" y="0"/>
                    <a:pt x="232" y="0"/>
                  </a:cubicBezTo>
                  <a:cubicBezTo>
                    <a:pt x="72" y="0"/>
                    <a:pt x="0" y="98"/>
                    <a:pt x="0" y="190"/>
                  </a:cubicBezTo>
                  <a:cubicBezTo>
                    <a:pt x="0" y="352"/>
                    <a:pt x="212" y="1292"/>
                    <a:pt x="361" y="1849"/>
                  </a:cubicBezTo>
                  <a:lnTo>
                    <a:pt x="792" y="1849"/>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 name="Freeform 6"/>
            <p:cNvSpPr>
              <a:spLocks/>
            </p:cNvSpPr>
            <p:nvPr/>
          </p:nvSpPr>
          <p:spPr bwMode="auto">
            <a:xfrm>
              <a:off x="6184901" y="4452938"/>
              <a:ext cx="2884488" cy="2413000"/>
            </a:xfrm>
            <a:custGeom>
              <a:avLst/>
              <a:gdLst>
                <a:gd name="T0" fmla="*/ 2106 w 3025"/>
                <a:gd name="T1" fmla="*/ 1226 h 2518"/>
                <a:gd name="T2" fmla="*/ 2106 w 3025"/>
                <a:gd name="T3" fmla="*/ 1226 h 2518"/>
                <a:gd name="T4" fmla="*/ 2435 w 3025"/>
                <a:gd name="T5" fmla="*/ 1020 h 2518"/>
                <a:gd name="T6" fmla="*/ 2792 w 3025"/>
                <a:gd name="T7" fmla="*/ 1041 h 2518"/>
                <a:gd name="T8" fmla="*/ 2995 w 3025"/>
                <a:gd name="T9" fmla="*/ 868 h 2518"/>
                <a:gd name="T10" fmla="*/ 2901 w 3025"/>
                <a:gd name="T11" fmla="*/ 715 h 2518"/>
                <a:gd name="T12" fmla="*/ 2410 w 3025"/>
                <a:gd name="T13" fmla="*/ 649 h 2518"/>
                <a:gd name="T14" fmla="*/ 977 w 3025"/>
                <a:gd name="T15" fmla="*/ 649 h 2518"/>
                <a:gd name="T16" fmla="*/ 895 w 3025"/>
                <a:gd name="T17" fmla="*/ 577 h 2518"/>
                <a:gd name="T18" fmla="*/ 895 w 3025"/>
                <a:gd name="T19" fmla="*/ 181 h 2518"/>
                <a:gd name="T20" fmla="*/ 662 w 3025"/>
                <a:gd name="T21" fmla="*/ 0 h 2518"/>
                <a:gd name="T22" fmla="*/ 430 w 3025"/>
                <a:gd name="T23" fmla="*/ 185 h 2518"/>
                <a:gd name="T24" fmla="*/ 430 w 3025"/>
                <a:gd name="T25" fmla="*/ 577 h 2518"/>
                <a:gd name="T26" fmla="*/ 347 w 3025"/>
                <a:gd name="T27" fmla="*/ 649 h 2518"/>
                <a:gd name="T28" fmla="*/ 152 w 3025"/>
                <a:gd name="T29" fmla="*/ 649 h 2518"/>
                <a:gd name="T30" fmla="*/ 0 w 3025"/>
                <a:gd name="T31" fmla="*/ 830 h 2518"/>
                <a:gd name="T32" fmla="*/ 152 w 3025"/>
                <a:gd name="T33" fmla="*/ 1020 h 2518"/>
                <a:gd name="T34" fmla="*/ 352 w 3025"/>
                <a:gd name="T35" fmla="*/ 1020 h 2518"/>
                <a:gd name="T36" fmla="*/ 430 w 3025"/>
                <a:gd name="T37" fmla="*/ 1101 h 2518"/>
                <a:gd name="T38" fmla="*/ 430 w 3025"/>
                <a:gd name="T39" fmla="*/ 2399 h 2518"/>
                <a:gd name="T40" fmla="*/ 433 w 3025"/>
                <a:gd name="T41" fmla="*/ 2518 h 2518"/>
                <a:gd name="T42" fmla="*/ 908 w 3025"/>
                <a:gd name="T43" fmla="*/ 2518 h 2518"/>
                <a:gd name="T44" fmla="*/ 895 w 3025"/>
                <a:gd name="T45" fmla="*/ 2378 h 2518"/>
                <a:gd name="T46" fmla="*/ 895 w 3025"/>
                <a:gd name="T47" fmla="*/ 1097 h 2518"/>
                <a:gd name="T48" fmla="*/ 977 w 3025"/>
                <a:gd name="T49" fmla="*/ 1020 h 2518"/>
                <a:gd name="T50" fmla="*/ 1678 w 3025"/>
                <a:gd name="T51" fmla="*/ 1020 h 2518"/>
                <a:gd name="T52" fmla="*/ 1645 w 3025"/>
                <a:gd name="T53" fmla="*/ 1238 h 2518"/>
                <a:gd name="T54" fmla="*/ 2144 w 3025"/>
                <a:gd name="T55" fmla="*/ 1905 h 2518"/>
                <a:gd name="T56" fmla="*/ 2564 w 3025"/>
                <a:gd name="T57" fmla="*/ 2408 h 2518"/>
                <a:gd name="T58" fmla="*/ 2542 w 3025"/>
                <a:gd name="T59" fmla="*/ 2518 h 2518"/>
                <a:gd name="T60" fmla="*/ 3015 w 3025"/>
                <a:gd name="T61" fmla="*/ 2518 h 2518"/>
                <a:gd name="T62" fmla="*/ 3025 w 3025"/>
                <a:gd name="T63" fmla="*/ 2387 h 2518"/>
                <a:gd name="T64" fmla="*/ 2518 w 3025"/>
                <a:gd name="T65" fmla="*/ 1653 h 2518"/>
                <a:gd name="T66" fmla="*/ 2106 w 3025"/>
                <a:gd name="T67" fmla="*/ 1226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025" h="2518">
                  <a:moveTo>
                    <a:pt x="2106" y="1226"/>
                  </a:moveTo>
                  <a:lnTo>
                    <a:pt x="2106" y="1226"/>
                  </a:lnTo>
                  <a:cubicBezTo>
                    <a:pt x="2106" y="1093"/>
                    <a:pt x="2159" y="1020"/>
                    <a:pt x="2435" y="1020"/>
                  </a:cubicBezTo>
                  <a:cubicBezTo>
                    <a:pt x="2552" y="1020"/>
                    <a:pt x="2662" y="1027"/>
                    <a:pt x="2792" y="1041"/>
                  </a:cubicBezTo>
                  <a:cubicBezTo>
                    <a:pt x="2916" y="1059"/>
                    <a:pt x="2995" y="989"/>
                    <a:pt x="2995" y="868"/>
                  </a:cubicBezTo>
                  <a:cubicBezTo>
                    <a:pt x="2995" y="823"/>
                    <a:pt x="2986" y="759"/>
                    <a:pt x="2901" y="715"/>
                  </a:cubicBezTo>
                  <a:cubicBezTo>
                    <a:pt x="2812" y="671"/>
                    <a:pt x="2646" y="649"/>
                    <a:pt x="2410" y="649"/>
                  </a:cubicBezTo>
                  <a:lnTo>
                    <a:pt x="977" y="649"/>
                  </a:lnTo>
                  <a:cubicBezTo>
                    <a:pt x="895" y="649"/>
                    <a:pt x="895" y="647"/>
                    <a:pt x="895" y="577"/>
                  </a:cubicBezTo>
                  <a:lnTo>
                    <a:pt x="895" y="181"/>
                  </a:lnTo>
                  <a:cubicBezTo>
                    <a:pt x="895" y="0"/>
                    <a:pt x="720" y="0"/>
                    <a:pt x="662" y="0"/>
                  </a:cubicBezTo>
                  <a:cubicBezTo>
                    <a:pt x="605" y="0"/>
                    <a:pt x="430" y="0"/>
                    <a:pt x="430" y="185"/>
                  </a:cubicBezTo>
                  <a:lnTo>
                    <a:pt x="430" y="577"/>
                  </a:lnTo>
                  <a:cubicBezTo>
                    <a:pt x="430" y="647"/>
                    <a:pt x="430" y="649"/>
                    <a:pt x="347" y="649"/>
                  </a:cubicBezTo>
                  <a:lnTo>
                    <a:pt x="152" y="649"/>
                  </a:lnTo>
                  <a:cubicBezTo>
                    <a:pt x="82" y="649"/>
                    <a:pt x="0" y="680"/>
                    <a:pt x="0" y="830"/>
                  </a:cubicBezTo>
                  <a:cubicBezTo>
                    <a:pt x="0" y="956"/>
                    <a:pt x="51" y="1020"/>
                    <a:pt x="152" y="1020"/>
                  </a:cubicBezTo>
                  <a:lnTo>
                    <a:pt x="352" y="1020"/>
                  </a:lnTo>
                  <a:cubicBezTo>
                    <a:pt x="430" y="1020"/>
                    <a:pt x="430" y="1028"/>
                    <a:pt x="430" y="1101"/>
                  </a:cubicBezTo>
                  <a:lnTo>
                    <a:pt x="430" y="2399"/>
                  </a:lnTo>
                  <a:cubicBezTo>
                    <a:pt x="430" y="2441"/>
                    <a:pt x="431" y="2480"/>
                    <a:pt x="433" y="2518"/>
                  </a:cubicBezTo>
                  <a:lnTo>
                    <a:pt x="908" y="2518"/>
                  </a:lnTo>
                  <a:cubicBezTo>
                    <a:pt x="899" y="2482"/>
                    <a:pt x="895" y="2436"/>
                    <a:pt x="895" y="2378"/>
                  </a:cubicBezTo>
                  <a:lnTo>
                    <a:pt x="895" y="1097"/>
                  </a:lnTo>
                  <a:cubicBezTo>
                    <a:pt x="895" y="1025"/>
                    <a:pt x="904" y="1020"/>
                    <a:pt x="977" y="1020"/>
                  </a:cubicBezTo>
                  <a:lnTo>
                    <a:pt x="1678" y="1020"/>
                  </a:lnTo>
                  <a:cubicBezTo>
                    <a:pt x="1656" y="1085"/>
                    <a:pt x="1645" y="1158"/>
                    <a:pt x="1645" y="1238"/>
                  </a:cubicBezTo>
                  <a:cubicBezTo>
                    <a:pt x="1645" y="1474"/>
                    <a:pt x="1776" y="1649"/>
                    <a:pt x="2144" y="1905"/>
                  </a:cubicBezTo>
                  <a:cubicBezTo>
                    <a:pt x="2495" y="2152"/>
                    <a:pt x="2564" y="2277"/>
                    <a:pt x="2564" y="2408"/>
                  </a:cubicBezTo>
                  <a:cubicBezTo>
                    <a:pt x="2564" y="2451"/>
                    <a:pt x="2557" y="2488"/>
                    <a:pt x="2542" y="2518"/>
                  </a:cubicBezTo>
                  <a:lnTo>
                    <a:pt x="3015" y="2518"/>
                  </a:lnTo>
                  <a:cubicBezTo>
                    <a:pt x="3022" y="2477"/>
                    <a:pt x="3025" y="2433"/>
                    <a:pt x="3025" y="2387"/>
                  </a:cubicBezTo>
                  <a:cubicBezTo>
                    <a:pt x="3025" y="2099"/>
                    <a:pt x="2888" y="1900"/>
                    <a:pt x="2518" y="1653"/>
                  </a:cubicBezTo>
                  <a:cubicBezTo>
                    <a:pt x="2264" y="1479"/>
                    <a:pt x="2106" y="1347"/>
                    <a:pt x="2106" y="122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grpSp>
    </p:spTree>
    <p:extLst>
      <p:ext uri="{BB962C8B-B14F-4D97-AF65-F5344CB8AC3E}">
        <p14:creationId xmlns:p14="http://schemas.microsoft.com/office/powerpoint/2010/main" val="3641503279"/>
      </p:ext>
    </p:extLst>
  </p:cSld>
  <p:clrMapOvr>
    <a:masterClrMapping/>
  </p:clrMapOvr>
  <p:extLst>
    <p:ext uri="{DCECCB84-F9BA-43D5-87BE-67443E8EF086}">
      <p15:sldGuideLst xmlns:p15="http://schemas.microsoft.com/office/powerpoint/2012/main">
        <p15:guide id="1" pos="106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with various pictures">
    <p:spTree>
      <p:nvGrpSpPr>
        <p:cNvPr id="1" name=""/>
        <p:cNvGrpSpPr/>
        <p:nvPr/>
      </p:nvGrpSpPr>
      <p:grpSpPr>
        <a:xfrm>
          <a:off x="0" y="0"/>
          <a:ext cx="0" cy="0"/>
          <a:chOff x="0" y="0"/>
          <a:chExt cx="0" cy="0"/>
        </a:xfrm>
      </p:grpSpPr>
      <p:sp>
        <p:nvSpPr>
          <p:cNvPr id="13" name="Bildplatzhalter 12"/>
          <p:cNvSpPr>
            <a:spLocks noGrp="1"/>
          </p:cNvSpPr>
          <p:nvPr>
            <p:ph type="pic" sz="quarter" idx="11" hasCustomPrompt="1"/>
          </p:nvPr>
        </p:nvSpPr>
        <p:spPr bwMode="gray">
          <a:xfrm>
            <a:off x="0" y="0"/>
            <a:ext cx="9144000" cy="5400000"/>
          </a:xfrm>
          <a:solidFill>
            <a:schemeClr val="accent4"/>
          </a:solidFill>
        </p:spPr>
        <p:txBody>
          <a:bodyPr/>
          <a:lstStyle>
            <a:lvl1pPr marL="0" indent="0" rtl="0">
              <a:buFontTx/>
              <a:buNone/>
              <a:defRPr/>
            </a:lvl1pPr>
          </a:lstStyle>
          <a:p>
            <a:pPr rtl="0"/>
            <a:r>
              <a:rPr lang="en-US" dirty="0">
                <a:effectLst/>
              </a:rPr>
              <a:t>Add a picture by clicking on icon</a:t>
            </a:r>
          </a:p>
        </p:txBody>
      </p:sp>
      <p:sp>
        <p:nvSpPr>
          <p:cNvPr id="2" name="Title 1"/>
          <p:cNvSpPr>
            <a:spLocks noGrp="1"/>
          </p:cNvSpPr>
          <p:nvPr>
            <p:ph type="ctrTitle" hasCustomPrompt="1"/>
          </p:nvPr>
        </p:nvSpPr>
        <p:spPr bwMode="gray">
          <a:xfrm>
            <a:off x="468312" y="3262313"/>
            <a:ext cx="6484031" cy="1897516"/>
          </a:xfrm>
        </p:spPr>
        <p:txBody>
          <a:bodyPr anchor="b"/>
          <a:lstStyle>
            <a:lvl1pPr algn="l">
              <a:defRPr sz="4000">
                <a:solidFill>
                  <a:schemeClr val="bg1"/>
                </a:solidFill>
              </a:defRPr>
            </a:lvl1pPr>
          </a:lstStyle>
          <a:p>
            <a:r>
              <a:rPr lang="de-DE" dirty="0"/>
              <a:t>Titel - Click </a:t>
            </a:r>
            <a:r>
              <a:rPr lang="de-DE" dirty="0" err="1"/>
              <a:t>to</a:t>
            </a:r>
            <a:r>
              <a:rPr lang="de-DE" dirty="0"/>
              <a:t> </a:t>
            </a:r>
            <a:r>
              <a:rPr lang="de-DE" dirty="0" err="1"/>
              <a:t>edit</a:t>
            </a:r>
            <a:endParaRPr lang="en-US" dirty="0"/>
          </a:p>
        </p:txBody>
      </p:sp>
      <p:sp>
        <p:nvSpPr>
          <p:cNvPr id="3" name="Subtitle 2"/>
          <p:cNvSpPr>
            <a:spLocks noGrp="1"/>
          </p:cNvSpPr>
          <p:nvPr>
            <p:ph type="subTitle" idx="1" hasCustomPrompt="1"/>
          </p:nvPr>
        </p:nvSpPr>
        <p:spPr bwMode="gray">
          <a:xfrm>
            <a:off x="468312" y="5600701"/>
            <a:ext cx="5741987" cy="708024"/>
          </a:xfrm>
        </p:spPr>
        <p:txBody>
          <a:bodyPr anchor="t"/>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err="1"/>
              <a:t>Subtitle</a:t>
            </a:r>
            <a:endParaRPr lang="en-US" dirty="0"/>
          </a:p>
        </p:txBody>
      </p:sp>
      <p:sp>
        <p:nvSpPr>
          <p:cNvPr id="11" name="Textplatzhalter 10"/>
          <p:cNvSpPr>
            <a:spLocks noGrp="1"/>
          </p:cNvSpPr>
          <p:nvPr>
            <p:ph type="body" sz="quarter" idx="10" hasCustomPrompt="1"/>
          </p:nvPr>
        </p:nvSpPr>
        <p:spPr bwMode="gray">
          <a:xfrm>
            <a:off x="468313" y="6470373"/>
            <a:ext cx="5741986" cy="198715"/>
          </a:xfrm>
        </p:spPr>
        <p:txBody>
          <a:bodyPr anchor="b"/>
          <a:lstStyle>
            <a:lvl1pPr marL="0" indent="0">
              <a:buFontTx/>
              <a:buNone/>
              <a:defRPr sz="1400" baseline="0">
                <a:solidFill>
                  <a:schemeClr val="tx2"/>
                </a:solidFill>
              </a:defRPr>
            </a:lvl1pPr>
            <a:lvl2pPr marL="216000" indent="0">
              <a:buFontTx/>
              <a:buNone/>
              <a:defRPr sz="1400">
                <a:solidFill>
                  <a:schemeClr val="tx2"/>
                </a:solidFill>
              </a:defRPr>
            </a:lvl2pPr>
            <a:lvl3pPr marL="432000" indent="0">
              <a:buFontTx/>
              <a:buNone/>
              <a:defRPr sz="1600"/>
            </a:lvl3pPr>
            <a:lvl4pPr marL="648000" indent="0">
              <a:buFontTx/>
              <a:buNone/>
              <a:defRPr sz="1600"/>
            </a:lvl4pPr>
            <a:lvl5pPr marL="864000" indent="0">
              <a:buFontTx/>
              <a:buNone/>
              <a:defRPr sz="1600"/>
            </a:lvl5pPr>
          </a:lstStyle>
          <a:p>
            <a:pPr lvl="0"/>
            <a:r>
              <a:rPr lang="de-DE" dirty="0"/>
              <a:t>Name, Date</a:t>
            </a:r>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29488" y="6037869"/>
            <a:ext cx="1346200" cy="653262"/>
          </a:xfrm>
          <a:prstGeom prst="rect">
            <a:avLst/>
          </a:prstGeom>
        </p:spPr>
      </p:pic>
    </p:spTree>
    <p:extLst>
      <p:ext uri="{BB962C8B-B14F-4D97-AF65-F5344CB8AC3E}">
        <p14:creationId xmlns:p14="http://schemas.microsoft.com/office/powerpoint/2010/main" val="843394435"/>
      </p:ext>
    </p:extLst>
  </p:cSld>
  <p:clrMapOvr>
    <a:masterClrMapping/>
  </p:clrMapOvr>
  <p:extLst>
    <p:ext uri="{DCECCB84-F9BA-43D5-87BE-67443E8EF086}">
      <p15:sldGuideLst xmlns:p15="http://schemas.microsoft.com/office/powerpoint/2012/main">
        <p15:guide id="1" pos="106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 and content">
    <p:spTree>
      <p:nvGrpSpPr>
        <p:cNvPr id="1" name=""/>
        <p:cNvGrpSpPr/>
        <p:nvPr/>
      </p:nvGrpSpPr>
      <p:grpSpPr>
        <a:xfrm>
          <a:off x="0" y="0"/>
          <a:ext cx="0" cy="0"/>
          <a:chOff x="0" y="0"/>
          <a:chExt cx="0" cy="0"/>
        </a:xfrm>
      </p:grpSpPr>
      <p:sp>
        <p:nvSpPr>
          <p:cNvPr id="3" name="Datumsplatzhalter 2"/>
          <p:cNvSpPr>
            <a:spLocks noGrp="1"/>
          </p:cNvSpPr>
          <p:nvPr>
            <p:ph type="dt" sz="half" idx="10"/>
          </p:nvPr>
        </p:nvSpPr>
        <p:spPr bwMode="gray"/>
        <p:txBody>
          <a:bodyPr/>
          <a:lstStyle/>
          <a:p>
            <a:fld id="{CB420119-E155-4907-A704-8BF435C4BC45}" type="datetime1">
              <a:rPr lang="en-US" smtClean="0"/>
              <a:t>7/28/2022</a:t>
            </a:fld>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9" name="Textplatzhalter 8"/>
          <p:cNvSpPr>
            <a:spLocks noGrp="1"/>
          </p:cNvSpPr>
          <p:nvPr>
            <p:ph type="body" sz="quarter" idx="14" hasCustomPrompt="1"/>
          </p:nvPr>
        </p:nvSpPr>
        <p:spPr bwMode="gray">
          <a:xfrm>
            <a:off x="468313" y="188913"/>
            <a:ext cx="6660000" cy="217487"/>
          </a:xfrm>
        </p:spPr>
        <p:txBody>
          <a:bodyPr/>
          <a:lstStyle>
            <a:lvl1pPr marL="0" indent="0" rtl="0">
              <a:buFontTx/>
              <a:buNone/>
              <a:defRPr sz="1200">
                <a:solidFill>
                  <a:schemeClr val="tx2"/>
                </a:solidFill>
              </a:defRPr>
            </a:lvl1pPr>
          </a:lstStyle>
          <a:p>
            <a:pPr rtl="0"/>
            <a:r>
              <a:rPr lang="en-US" dirty="0">
                <a:effectLst/>
              </a:rPr>
              <a:t>Add subtitle or theme</a:t>
            </a:r>
          </a:p>
        </p:txBody>
      </p:sp>
      <p:sp>
        <p:nvSpPr>
          <p:cNvPr id="6" name="Title 5"/>
          <p:cNvSpPr>
            <a:spLocks noGrp="1"/>
          </p:cNvSpPr>
          <p:nvPr>
            <p:ph type="title" hasCustomPrompt="1"/>
          </p:nvPr>
        </p:nvSpPr>
        <p:spPr/>
        <p:txBody>
          <a:bodyPr/>
          <a:lstStyle>
            <a:lvl1pPr>
              <a:defRPr/>
            </a:lvl1pPr>
          </a:lstStyle>
          <a:p>
            <a:r>
              <a:rPr lang="de-DE" dirty="0"/>
              <a:t>Headline</a:t>
            </a:r>
            <a:endParaRPr lang="en-US" dirty="0"/>
          </a:p>
        </p:txBody>
      </p:sp>
      <p:sp>
        <p:nvSpPr>
          <p:cNvPr id="11" name="Content Placeholder 9"/>
          <p:cNvSpPr>
            <a:spLocks noGrp="1"/>
          </p:cNvSpPr>
          <p:nvPr>
            <p:ph sz="quarter" idx="15" hasCustomPrompt="1"/>
          </p:nvPr>
        </p:nvSpPr>
        <p:spPr>
          <a:xfrm>
            <a:off x="468313" y="1628775"/>
            <a:ext cx="8207375" cy="4680000"/>
          </a:xfrm>
        </p:spPr>
        <p:txBody>
          <a:bodyPr/>
          <a:lstStyle>
            <a:lvl1pPr>
              <a:defRPr sz="1800"/>
            </a:lvl1pPr>
            <a:lvl2pPr>
              <a:defRPr sz="1800"/>
            </a:lvl2pPr>
            <a:lvl3pPr>
              <a:defRPr sz="1600"/>
            </a:lvl3pPr>
            <a:lvl4pPr>
              <a:defRPr sz="1600"/>
            </a:lvl4pPr>
            <a:lvl5pPr>
              <a:defRPr sz="1600"/>
            </a:lvl5pPr>
          </a:lstStyle>
          <a:p>
            <a:pPr lvl="0"/>
            <a:r>
              <a:rPr lang="en-US" dirty="0"/>
              <a:t>Edit Master text styles</a:t>
            </a:r>
          </a:p>
          <a:p>
            <a:pPr lvl="1"/>
            <a:r>
              <a:rPr lang="de-DE" dirty="0"/>
              <a:t>Second </a:t>
            </a:r>
            <a:r>
              <a:rPr lang="de-DE" dirty="0" err="1"/>
              <a:t>level</a:t>
            </a:r>
            <a:endParaRPr lang="de-DE" dirty="0"/>
          </a:p>
          <a:p>
            <a:pPr lvl="2"/>
            <a:r>
              <a:rPr lang="de-DE" dirty="0"/>
              <a:t>Third </a:t>
            </a:r>
            <a:r>
              <a:rPr lang="de-DE" dirty="0" err="1"/>
              <a:t>level</a:t>
            </a:r>
            <a:endParaRPr lang="de-DE" dirty="0"/>
          </a:p>
          <a:p>
            <a:pPr lvl="3"/>
            <a:r>
              <a:rPr lang="en-US" dirty="0"/>
              <a:t>Fourth level</a:t>
            </a:r>
          </a:p>
          <a:p>
            <a:pPr lvl="4"/>
            <a:r>
              <a:rPr lang="en-US" dirty="0"/>
              <a:t>Fifth level</a:t>
            </a:r>
          </a:p>
        </p:txBody>
      </p:sp>
    </p:spTree>
    <p:extLst>
      <p:ext uri="{BB962C8B-B14F-4D97-AF65-F5344CB8AC3E}">
        <p14:creationId xmlns:p14="http://schemas.microsoft.com/office/powerpoint/2010/main" val="2508923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 name="Datumsplatzhalter 2"/>
          <p:cNvSpPr>
            <a:spLocks noGrp="1"/>
          </p:cNvSpPr>
          <p:nvPr>
            <p:ph type="dt" sz="half" idx="10"/>
          </p:nvPr>
        </p:nvSpPr>
        <p:spPr bwMode="gray"/>
        <p:txBody>
          <a:bodyPr/>
          <a:lstStyle/>
          <a:p>
            <a:fld id="{3D7E0696-7694-473E-B833-F61B94BCF390}" type="datetime1">
              <a:rPr lang="en-US" smtClean="0"/>
              <a:t>7/28/2022</a:t>
            </a:fld>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6" name="Textplatzhalter 8"/>
          <p:cNvSpPr>
            <a:spLocks noGrp="1"/>
          </p:cNvSpPr>
          <p:nvPr>
            <p:ph type="body" sz="quarter" idx="14" hasCustomPrompt="1"/>
          </p:nvPr>
        </p:nvSpPr>
        <p:spPr bwMode="gray">
          <a:xfrm>
            <a:off x="468313" y="188913"/>
            <a:ext cx="6660000" cy="217487"/>
          </a:xfrm>
        </p:spPr>
        <p:txBody>
          <a:bodyPr/>
          <a:lstStyle>
            <a:lvl1pPr marL="0" indent="0" rtl="0">
              <a:buFontTx/>
              <a:buNone/>
              <a:defRPr sz="1200">
                <a:solidFill>
                  <a:schemeClr val="tx2"/>
                </a:solidFill>
              </a:defRPr>
            </a:lvl1pPr>
          </a:lstStyle>
          <a:p>
            <a:pPr rtl="0"/>
            <a:r>
              <a:rPr lang="en-US" dirty="0">
                <a:effectLst/>
              </a:rPr>
              <a:t>Add subtitle or theme</a:t>
            </a:r>
          </a:p>
        </p:txBody>
      </p:sp>
      <p:sp>
        <p:nvSpPr>
          <p:cNvPr id="7" name="Title 6"/>
          <p:cNvSpPr>
            <a:spLocks noGrp="1"/>
          </p:cNvSpPr>
          <p:nvPr>
            <p:ph type="title" hasCustomPrompt="1"/>
          </p:nvPr>
        </p:nvSpPr>
        <p:spPr/>
        <p:txBody>
          <a:bodyPr/>
          <a:lstStyle>
            <a:lvl1pPr>
              <a:defRPr/>
            </a:lvl1pPr>
          </a:lstStyle>
          <a:p>
            <a:r>
              <a:rPr lang="de-DE" dirty="0"/>
              <a:t>Headline</a:t>
            </a:r>
            <a:endParaRPr lang="en-US" dirty="0"/>
          </a:p>
        </p:txBody>
      </p:sp>
      <p:sp>
        <p:nvSpPr>
          <p:cNvPr id="12" name="Content Placeholder 10"/>
          <p:cNvSpPr>
            <a:spLocks noGrp="1"/>
          </p:cNvSpPr>
          <p:nvPr>
            <p:ph sz="quarter" idx="17" hasCustomPrompt="1"/>
          </p:nvPr>
        </p:nvSpPr>
        <p:spPr>
          <a:xfrm>
            <a:off x="468312" y="1628775"/>
            <a:ext cx="3959688" cy="4680000"/>
          </a:xfrm>
        </p:spPr>
        <p:txBody>
          <a:bodyPr/>
          <a:lstStyle>
            <a:lvl1pPr>
              <a:defRPr sz="1800"/>
            </a:lvl1pPr>
            <a:lvl2pPr>
              <a:defRPr sz="1800"/>
            </a:lvl2pPr>
            <a:lvl3pPr>
              <a:defRPr sz="1600"/>
            </a:lvl3pPr>
            <a:lvl4pPr>
              <a:defRPr sz="1600"/>
            </a:lvl4pPr>
            <a:lvl5pPr>
              <a:defRPr sz="1600"/>
            </a:lvl5pPr>
          </a:lstStyle>
          <a:p>
            <a:pPr lvl="0"/>
            <a:r>
              <a:rPr lang="en-US" dirty="0"/>
              <a:t>Edit Master text styles</a:t>
            </a:r>
          </a:p>
          <a:p>
            <a:pPr lvl="1"/>
            <a:r>
              <a:rPr lang="de-DE" dirty="0"/>
              <a:t>Second </a:t>
            </a:r>
            <a:r>
              <a:rPr lang="de-DE" dirty="0" err="1"/>
              <a:t>level</a:t>
            </a:r>
            <a:endParaRPr lang="de-DE" dirty="0"/>
          </a:p>
          <a:p>
            <a:pPr lvl="2"/>
            <a:r>
              <a:rPr lang="de-DE" dirty="0"/>
              <a:t>Third </a:t>
            </a:r>
            <a:r>
              <a:rPr lang="de-DE" dirty="0" err="1"/>
              <a:t>level</a:t>
            </a:r>
            <a:endParaRPr lang="de-DE" dirty="0"/>
          </a:p>
          <a:p>
            <a:pPr lvl="3"/>
            <a:r>
              <a:rPr lang="en-US" dirty="0"/>
              <a:t>Fourth level</a:t>
            </a:r>
          </a:p>
          <a:p>
            <a:pPr lvl="4"/>
            <a:r>
              <a:rPr lang="en-US" dirty="0"/>
              <a:t>Fifth level</a:t>
            </a:r>
          </a:p>
        </p:txBody>
      </p:sp>
      <p:sp>
        <p:nvSpPr>
          <p:cNvPr id="15" name="Content Placeholder 13"/>
          <p:cNvSpPr>
            <a:spLocks noGrp="1"/>
          </p:cNvSpPr>
          <p:nvPr>
            <p:ph sz="quarter" idx="18" hasCustomPrompt="1"/>
          </p:nvPr>
        </p:nvSpPr>
        <p:spPr>
          <a:xfrm>
            <a:off x="4716001" y="1628775"/>
            <a:ext cx="3959688" cy="4680000"/>
          </a:xfrm>
        </p:spPr>
        <p:txBody>
          <a:bodyPr/>
          <a:lstStyle>
            <a:lvl1pPr>
              <a:defRPr sz="1800"/>
            </a:lvl1pPr>
            <a:lvl2pPr>
              <a:defRPr sz="1800"/>
            </a:lvl2pPr>
            <a:lvl3pPr>
              <a:defRPr sz="1600"/>
            </a:lvl3pPr>
            <a:lvl4pPr>
              <a:defRPr sz="1600"/>
            </a:lvl4pPr>
            <a:lvl5pPr>
              <a:defRPr sz="1600"/>
            </a:lvl5pPr>
          </a:lstStyle>
          <a:p>
            <a:pPr lvl="0"/>
            <a:r>
              <a:rPr lang="en-US" dirty="0"/>
              <a:t>Edit Master text styles</a:t>
            </a:r>
          </a:p>
          <a:p>
            <a:pPr lvl="1"/>
            <a:r>
              <a:rPr lang="de-DE" dirty="0"/>
              <a:t>Second </a:t>
            </a:r>
            <a:r>
              <a:rPr lang="de-DE" dirty="0" err="1"/>
              <a:t>level</a:t>
            </a:r>
            <a:endParaRPr lang="de-DE" dirty="0"/>
          </a:p>
          <a:p>
            <a:pPr lvl="2"/>
            <a:r>
              <a:rPr lang="de-DE" dirty="0"/>
              <a:t>Third </a:t>
            </a:r>
            <a:r>
              <a:rPr lang="de-DE" dirty="0" err="1"/>
              <a:t>level</a:t>
            </a:r>
            <a:endParaRPr lang="de-DE" dirty="0"/>
          </a:p>
          <a:p>
            <a:pPr lvl="3"/>
            <a:r>
              <a:rPr lang="en-US" dirty="0"/>
              <a:t>Fourth level</a:t>
            </a:r>
          </a:p>
          <a:p>
            <a:pPr lvl="4"/>
            <a:r>
              <a:rPr lang="en-US" dirty="0"/>
              <a:t>Fifth level</a:t>
            </a:r>
          </a:p>
        </p:txBody>
      </p:sp>
    </p:spTree>
    <p:extLst>
      <p:ext uri="{BB962C8B-B14F-4D97-AF65-F5344CB8AC3E}">
        <p14:creationId xmlns:p14="http://schemas.microsoft.com/office/powerpoint/2010/main" val="4092644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with heading">
    <p:spTree>
      <p:nvGrpSpPr>
        <p:cNvPr id="1" name=""/>
        <p:cNvGrpSpPr/>
        <p:nvPr/>
      </p:nvGrpSpPr>
      <p:grpSpPr>
        <a:xfrm>
          <a:off x="0" y="0"/>
          <a:ext cx="0" cy="0"/>
          <a:chOff x="0" y="0"/>
          <a:chExt cx="0" cy="0"/>
        </a:xfrm>
      </p:grpSpPr>
      <p:sp>
        <p:nvSpPr>
          <p:cNvPr id="3" name="Datumsplatzhalter 2"/>
          <p:cNvSpPr>
            <a:spLocks noGrp="1"/>
          </p:cNvSpPr>
          <p:nvPr>
            <p:ph type="dt" sz="half" idx="10"/>
          </p:nvPr>
        </p:nvSpPr>
        <p:spPr bwMode="gray"/>
        <p:txBody>
          <a:bodyPr/>
          <a:lstStyle/>
          <a:p>
            <a:fld id="{923DFB24-6A27-4A46-ACF2-F1DA09806257}" type="datetime1">
              <a:rPr lang="en-US" smtClean="0"/>
              <a:t>7/28/2022</a:t>
            </a:fld>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6" name="Textplatzhalter 8"/>
          <p:cNvSpPr>
            <a:spLocks noGrp="1"/>
          </p:cNvSpPr>
          <p:nvPr>
            <p:ph type="body" sz="quarter" idx="14" hasCustomPrompt="1"/>
          </p:nvPr>
        </p:nvSpPr>
        <p:spPr bwMode="gray">
          <a:xfrm>
            <a:off x="468313" y="188913"/>
            <a:ext cx="6660000" cy="217487"/>
          </a:xfrm>
        </p:spPr>
        <p:txBody>
          <a:bodyPr/>
          <a:lstStyle>
            <a:lvl1pPr marL="0" indent="0" rtl="0">
              <a:buFontTx/>
              <a:buNone/>
              <a:defRPr sz="1200">
                <a:solidFill>
                  <a:schemeClr val="tx2"/>
                </a:solidFill>
              </a:defRPr>
            </a:lvl1pPr>
          </a:lstStyle>
          <a:p>
            <a:pPr rtl="0"/>
            <a:r>
              <a:rPr lang="en-US" dirty="0">
                <a:effectLst/>
              </a:rPr>
              <a:t>Add subtitle or theme</a:t>
            </a:r>
          </a:p>
        </p:txBody>
      </p:sp>
      <p:sp>
        <p:nvSpPr>
          <p:cNvPr id="10" name="Inhaltsplatzhalter 7"/>
          <p:cNvSpPr>
            <a:spLocks noGrp="1"/>
          </p:cNvSpPr>
          <p:nvPr>
            <p:ph sz="quarter" idx="17" hasCustomPrompt="1"/>
          </p:nvPr>
        </p:nvSpPr>
        <p:spPr bwMode="gray">
          <a:xfrm>
            <a:off x="468313" y="1632770"/>
            <a:ext cx="3959688" cy="288000"/>
          </a:xfrm>
        </p:spPr>
        <p:txBody>
          <a:bodyPr/>
          <a:lstStyle>
            <a:lvl1pPr marL="0" marR="0" indent="0" algn="l" defTabSz="914400" rtl="0" eaLnBrk="1" fontAlgn="auto" latinLnBrk="0" hangingPunct="1">
              <a:lnSpc>
                <a:spcPct val="100000"/>
              </a:lnSpc>
              <a:spcBef>
                <a:spcPts val="600"/>
              </a:spcBef>
              <a:spcAft>
                <a:spcPts val="0"/>
              </a:spcAft>
              <a:buClr>
                <a:schemeClr val="accent1"/>
              </a:buClr>
              <a:buSzTx/>
              <a:buFontTx/>
              <a:buNone/>
              <a:tabLst/>
              <a:defRPr sz="1600" b="1" cap="none" baseline="0">
                <a:solidFill>
                  <a:schemeClr val="accent1"/>
                </a:solidFill>
              </a:defRPr>
            </a:lvl1pPr>
            <a:lvl2pPr marL="216000" indent="0">
              <a:buFontTx/>
              <a:buNone/>
              <a:defRPr/>
            </a:lvl2pPr>
            <a:lvl3pPr marL="432000" indent="0">
              <a:buFontTx/>
              <a:buNone/>
              <a:defRPr/>
            </a:lvl3pPr>
            <a:lvl4pPr marL="648000" indent="0">
              <a:buFontTx/>
              <a:buNone/>
              <a:defRPr/>
            </a:lvl4pPr>
            <a:lvl5pPr marL="864000" indent="0">
              <a:buFontTx/>
              <a:buNone/>
              <a:defRPr/>
            </a:lvl5pPr>
          </a:lstStyle>
          <a:p>
            <a:pPr marL="0" marR="0" lvl="0" indent="0" algn="l" defTabSz="914400" rtl="0" eaLnBrk="1" fontAlgn="auto" latinLnBrk="0" hangingPunct="1">
              <a:lnSpc>
                <a:spcPct val="100000"/>
              </a:lnSpc>
              <a:spcBef>
                <a:spcPts val="600"/>
              </a:spcBef>
              <a:spcAft>
                <a:spcPts val="0"/>
              </a:spcAft>
              <a:buClr>
                <a:schemeClr val="accent1"/>
              </a:buClr>
              <a:buSzTx/>
              <a:buFontTx/>
              <a:buNone/>
              <a:tabLst/>
              <a:defRPr/>
            </a:pPr>
            <a:r>
              <a:rPr lang="en-US" dirty="0">
                <a:effectLst/>
              </a:rPr>
              <a:t>Heading</a:t>
            </a:r>
          </a:p>
        </p:txBody>
      </p:sp>
      <p:sp>
        <p:nvSpPr>
          <p:cNvPr id="11" name="Inhaltsplatzhalter 7"/>
          <p:cNvSpPr>
            <a:spLocks noGrp="1"/>
          </p:cNvSpPr>
          <p:nvPr>
            <p:ph sz="quarter" idx="18" hasCustomPrompt="1"/>
          </p:nvPr>
        </p:nvSpPr>
        <p:spPr bwMode="gray">
          <a:xfrm>
            <a:off x="4716001" y="1632770"/>
            <a:ext cx="3959688" cy="288000"/>
          </a:xfrm>
        </p:spPr>
        <p:txBody>
          <a:bodyPr/>
          <a:lstStyle>
            <a:lvl1pPr marL="0" marR="0" indent="0" algn="l" defTabSz="914400" rtl="0" eaLnBrk="1" fontAlgn="auto" latinLnBrk="0" hangingPunct="1">
              <a:lnSpc>
                <a:spcPct val="100000"/>
              </a:lnSpc>
              <a:spcBef>
                <a:spcPts val="600"/>
              </a:spcBef>
              <a:spcAft>
                <a:spcPts val="0"/>
              </a:spcAft>
              <a:buClr>
                <a:schemeClr val="accent1"/>
              </a:buClr>
              <a:buSzTx/>
              <a:buFontTx/>
              <a:buNone/>
              <a:tabLst/>
              <a:defRPr sz="1600" b="1" cap="none" baseline="0">
                <a:solidFill>
                  <a:schemeClr val="accent1"/>
                </a:solidFill>
              </a:defRPr>
            </a:lvl1pPr>
            <a:lvl2pPr marL="216000" indent="0">
              <a:buFontTx/>
              <a:buNone/>
              <a:defRPr/>
            </a:lvl2pPr>
            <a:lvl3pPr marL="432000" indent="0">
              <a:buFontTx/>
              <a:buNone/>
              <a:defRPr/>
            </a:lvl3pPr>
            <a:lvl4pPr marL="648000" indent="0">
              <a:buFontTx/>
              <a:buNone/>
              <a:defRPr/>
            </a:lvl4pPr>
            <a:lvl5pPr marL="864000" indent="0">
              <a:buFontTx/>
              <a:buNone/>
              <a:defRPr/>
            </a:lvl5pPr>
          </a:lstStyle>
          <a:p>
            <a:pPr marL="0" marR="0" lvl="0" indent="0" algn="l" defTabSz="914400" rtl="0" eaLnBrk="1" fontAlgn="auto" latinLnBrk="0" hangingPunct="1">
              <a:lnSpc>
                <a:spcPct val="100000"/>
              </a:lnSpc>
              <a:spcBef>
                <a:spcPts val="600"/>
              </a:spcBef>
              <a:spcAft>
                <a:spcPts val="0"/>
              </a:spcAft>
              <a:buClr>
                <a:schemeClr val="accent1"/>
              </a:buClr>
              <a:buSzTx/>
              <a:buFontTx/>
              <a:buNone/>
              <a:tabLst/>
              <a:defRPr/>
            </a:pPr>
            <a:r>
              <a:rPr lang="en-US" dirty="0">
                <a:effectLst/>
              </a:rPr>
              <a:t>Heading</a:t>
            </a:r>
          </a:p>
        </p:txBody>
      </p:sp>
      <p:sp>
        <p:nvSpPr>
          <p:cNvPr id="7" name="Title 6"/>
          <p:cNvSpPr>
            <a:spLocks noGrp="1"/>
          </p:cNvSpPr>
          <p:nvPr>
            <p:ph type="title" hasCustomPrompt="1"/>
          </p:nvPr>
        </p:nvSpPr>
        <p:spPr/>
        <p:txBody>
          <a:bodyPr/>
          <a:lstStyle>
            <a:lvl1pPr>
              <a:defRPr/>
            </a:lvl1pPr>
          </a:lstStyle>
          <a:p>
            <a:r>
              <a:rPr lang="de-DE" dirty="0"/>
              <a:t>Headline</a:t>
            </a:r>
            <a:endParaRPr lang="en-US" dirty="0"/>
          </a:p>
        </p:txBody>
      </p:sp>
      <p:sp>
        <p:nvSpPr>
          <p:cNvPr id="16" name="Content Placeholder 14"/>
          <p:cNvSpPr>
            <a:spLocks noGrp="1"/>
          </p:cNvSpPr>
          <p:nvPr>
            <p:ph sz="quarter" idx="19" hasCustomPrompt="1"/>
          </p:nvPr>
        </p:nvSpPr>
        <p:spPr>
          <a:xfrm>
            <a:off x="468312" y="2085974"/>
            <a:ext cx="3959688" cy="4212957"/>
          </a:xfrm>
        </p:spPr>
        <p:txBody>
          <a:bodyPr/>
          <a:lstStyle>
            <a:lvl1pPr>
              <a:defRPr sz="1800"/>
            </a:lvl1pPr>
            <a:lvl2pPr>
              <a:defRPr sz="1800"/>
            </a:lvl2pPr>
            <a:lvl3pPr>
              <a:defRPr sz="1600"/>
            </a:lvl3pPr>
            <a:lvl4pPr>
              <a:defRPr sz="1600"/>
            </a:lvl4pPr>
            <a:lvl5pPr>
              <a:defRPr sz="1600"/>
            </a:lvl5pPr>
          </a:lstStyle>
          <a:p>
            <a:pPr lvl="0"/>
            <a:r>
              <a:rPr lang="en-US" dirty="0"/>
              <a:t>Edit Master text styles</a:t>
            </a:r>
          </a:p>
          <a:p>
            <a:pPr lvl="1"/>
            <a:r>
              <a:rPr lang="de-DE" dirty="0"/>
              <a:t>Second </a:t>
            </a:r>
            <a:r>
              <a:rPr lang="de-DE" dirty="0" err="1"/>
              <a:t>level</a:t>
            </a:r>
            <a:endParaRPr lang="de-DE" dirty="0"/>
          </a:p>
          <a:p>
            <a:pPr lvl="2"/>
            <a:r>
              <a:rPr lang="de-DE" dirty="0"/>
              <a:t>Third </a:t>
            </a:r>
            <a:r>
              <a:rPr lang="de-DE" dirty="0" err="1"/>
              <a:t>level</a:t>
            </a:r>
            <a:endParaRPr lang="de-DE" dirty="0"/>
          </a:p>
          <a:p>
            <a:pPr lvl="3"/>
            <a:r>
              <a:rPr lang="en-US" dirty="0"/>
              <a:t>Fourth level</a:t>
            </a:r>
          </a:p>
          <a:p>
            <a:pPr lvl="4"/>
            <a:r>
              <a:rPr lang="en-US" dirty="0"/>
              <a:t>Fifth level</a:t>
            </a:r>
          </a:p>
        </p:txBody>
      </p:sp>
      <p:sp>
        <p:nvSpPr>
          <p:cNvPr id="19" name="Content Placeholder 17"/>
          <p:cNvSpPr>
            <a:spLocks noGrp="1"/>
          </p:cNvSpPr>
          <p:nvPr>
            <p:ph sz="quarter" idx="20" hasCustomPrompt="1"/>
          </p:nvPr>
        </p:nvSpPr>
        <p:spPr>
          <a:xfrm>
            <a:off x="4716000" y="2085974"/>
            <a:ext cx="3959688" cy="4212957"/>
          </a:xfrm>
        </p:spPr>
        <p:txBody>
          <a:bodyPr/>
          <a:lstStyle>
            <a:lvl1pPr>
              <a:defRPr sz="1800"/>
            </a:lvl1pPr>
            <a:lvl2pPr>
              <a:defRPr sz="1800"/>
            </a:lvl2pPr>
            <a:lvl3pPr>
              <a:defRPr sz="1600"/>
            </a:lvl3pPr>
            <a:lvl4pPr>
              <a:defRPr sz="1600"/>
            </a:lvl4pPr>
            <a:lvl5pPr>
              <a:defRPr sz="1600"/>
            </a:lvl5pPr>
          </a:lstStyle>
          <a:p>
            <a:pPr lvl="0"/>
            <a:r>
              <a:rPr lang="en-US" dirty="0"/>
              <a:t>Edit Master text styles</a:t>
            </a:r>
          </a:p>
          <a:p>
            <a:pPr lvl="1"/>
            <a:r>
              <a:rPr lang="de-DE" dirty="0"/>
              <a:t>Second </a:t>
            </a:r>
            <a:r>
              <a:rPr lang="de-DE" dirty="0" err="1"/>
              <a:t>level</a:t>
            </a:r>
            <a:endParaRPr lang="de-DE" dirty="0"/>
          </a:p>
          <a:p>
            <a:pPr lvl="2"/>
            <a:r>
              <a:rPr lang="de-DE" dirty="0"/>
              <a:t>Third </a:t>
            </a:r>
            <a:r>
              <a:rPr lang="de-DE" dirty="0" err="1"/>
              <a:t>level</a:t>
            </a:r>
            <a:endParaRPr lang="de-DE" dirty="0"/>
          </a:p>
          <a:p>
            <a:pPr lvl="3"/>
            <a:r>
              <a:rPr lang="en-US" dirty="0"/>
              <a:t>Fourth level</a:t>
            </a:r>
          </a:p>
          <a:p>
            <a:pPr lvl="4"/>
            <a:r>
              <a:rPr lang="en-US" dirty="0"/>
              <a:t>Fifth level</a:t>
            </a:r>
          </a:p>
        </p:txBody>
      </p:sp>
    </p:spTree>
    <p:extLst>
      <p:ext uri="{BB962C8B-B14F-4D97-AF65-F5344CB8AC3E}">
        <p14:creationId xmlns:p14="http://schemas.microsoft.com/office/powerpoint/2010/main" val="2746655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Full screen picture with text">
    <p:spTree>
      <p:nvGrpSpPr>
        <p:cNvPr id="1" name=""/>
        <p:cNvGrpSpPr/>
        <p:nvPr/>
      </p:nvGrpSpPr>
      <p:grpSpPr>
        <a:xfrm>
          <a:off x="0" y="0"/>
          <a:ext cx="0" cy="0"/>
          <a:chOff x="0" y="0"/>
          <a:chExt cx="0" cy="0"/>
        </a:xfrm>
      </p:grpSpPr>
      <p:sp>
        <p:nvSpPr>
          <p:cNvPr id="8" name="Bildplatzhalter 7"/>
          <p:cNvSpPr>
            <a:spLocks noGrp="1"/>
          </p:cNvSpPr>
          <p:nvPr>
            <p:ph type="pic" sz="quarter" idx="15" hasCustomPrompt="1"/>
          </p:nvPr>
        </p:nvSpPr>
        <p:spPr bwMode="gray">
          <a:xfrm>
            <a:off x="0" y="-1"/>
            <a:ext cx="9144000" cy="6308725"/>
          </a:xfrm>
          <a:solidFill>
            <a:schemeClr val="accent4"/>
          </a:solidFill>
        </p:spPr>
        <p:txBody>
          <a:bodyPr/>
          <a:lstStyle>
            <a:lvl1pPr marL="0" indent="0" rtl="0">
              <a:buFontTx/>
              <a:buNone/>
              <a:defRPr/>
            </a:lvl1pPr>
          </a:lstStyle>
          <a:p>
            <a:pPr rtl="0"/>
            <a:r>
              <a:rPr lang="en-US" dirty="0">
                <a:effectLst/>
              </a:rPr>
              <a:t>Add a picture by clicking on icon</a:t>
            </a:r>
          </a:p>
        </p:txBody>
      </p:sp>
      <p:sp>
        <p:nvSpPr>
          <p:cNvPr id="3" name="Datumsplatzhalter 2"/>
          <p:cNvSpPr>
            <a:spLocks noGrp="1"/>
          </p:cNvSpPr>
          <p:nvPr>
            <p:ph type="dt" sz="half" idx="10"/>
          </p:nvPr>
        </p:nvSpPr>
        <p:spPr bwMode="gray"/>
        <p:txBody>
          <a:bodyPr/>
          <a:lstStyle/>
          <a:p>
            <a:fld id="{5BD2E83E-4ABB-4F12-A41E-6589555ECECB}" type="datetime1">
              <a:rPr lang="en-US" smtClean="0"/>
              <a:t>7/28/2022</a:t>
            </a:fld>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10" name="Textplatzhalter 9"/>
          <p:cNvSpPr>
            <a:spLocks noGrp="1"/>
          </p:cNvSpPr>
          <p:nvPr>
            <p:ph type="body" sz="quarter" idx="16" hasCustomPrompt="1"/>
          </p:nvPr>
        </p:nvSpPr>
        <p:spPr bwMode="gray">
          <a:xfrm>
            <a:off x="468313" y="3643539"/>
            <a:ext cx="3780000" cy="2340000"/>
          </a:xfrm>
        </p:spPr>
        <p:txBody>
          <a:bodyPr anchor="b"/>
          <a:lstStyle>
            <a:lvl1pPr marL="0" indent="0">
              <a:lnSpc>
                <a:spcPct val="100000"/>
              </a:lnSpc>
              <a:buFontTx/>
              <a:buNone/>
              <a:defRPr sz="2400" baseline="0"/>
            </a:lvl1pPr>
            <a:lvl2pPr marL="216000" indent="0">
              <a:buFontTx/>
              <a:buNone/>
              <a:defRPr/>
            </a:lvl2pPr>
            <a:lvl3pPr marL="432000" indent="0">
              <a:buFontTx/>
              <a:buNone/>
              <a:defRPr/>
            </a:lvl3pPr>
            <a:lvl4pPr marL="648000" indent="0">
              <a:buFontTx/>
              <a:buNone/>
              <a:defRPr/>
            </a:lvl4pPr>
            <a:lvl5pPr marL="864000" indent="0">
              <a:buFontTx/>
              <a:buNone/>
              <a:defRPr/>
            </a:lvl5pPr>
          </a:lstStyle>
          <a:p>
            <a:pPr lvl="0"/>
            <a:r>
              <a:rPr lang="de-DE" dirty="0"/>
              <a:t>Insert </a:t>
            </a:r>
            <a:r>
              <a:rPr lang="de-DE" dirty="0" err="1"/>
              <a:t>image</a:t>
            </a:r>
            <a:r>
              <a:rPr lang="de-DE" dirty="0"/>
              <a:t> </a:t>
            </a:r>
            <a:r>
              <a:rPr lang="de-DE" dirty="0" err="1"/>
              <a:t>description</a:t>
            </a:r>
            <a:endParaRPr lang="de-DE" dirty="0"/>
          </a:p>
        </p:txBody>
      </p:sp>
      <p:sp>
        <p:nvSpPr>
          <p:cNvPr id="7" name="Textplatzhalter 5"/>
          <p:cNvSpPr>
            <a:spLocks noGrp="1"/>
          </p:cNvSpPr>
          <p:nvPr>
            <p:ph type="body" sz="quarter" idx="17" hasCustomPrompt="1"/>
          </p:nvPr>
        </p:nvSpPr>
        <p:spPr>
          <a:xfrm>
            <a:off x="7965379" y="190510"/>
            <a:ext cx="720000" cy="348197"/>
          </a:xfrm>
          <a:blipFill>
            <a:blip r:embed="rId2"/>
            <a:stretch>
              <a:fillRect/>
            </a:stretch>
          </a:blipFill>
        </p:spPr>
        <p:txBody>
          <a:bodyPr/>
          <a:lstStyle>
            <a:lvl1pPr marL="0" indent="0">
              <a:buFontTx/>
              <a:buNone/>
              <a:defRPr sz="100">
                <a:solidFill>
                  <a:schemeClr val="bg1"/>
                </a:solid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dirty="0"/>
              <a:t>.</a:t>
            </a:r>
          </a:p>
        </p:txBody>
      </p:sp>
    </p:spTree>
    <p:extLst>
      <p:ext uri="{BB962C8B-B14F-4D97-AF65-F5344CB8AC3E}">
        <p14:creationId xmlns:p14="http://schemas.microsoft.com/office/powerpoint/2010/main" val="2777894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Full screen picture with text (white brand)">
    <p:spTree>
      <p:nvGrpSpPr>
        <p:cNvPr id="1" name=""/>
        <p:cNvGrpSpPr/>
        <p:nvPr/>
      </p:nvGrpSpPr>
      <p:grpSpPr>
        <a:xfrm>
          <a:off x="0" y="0"/>
          <a:ext cx="0" cy="0"/>
          <a:chOff x="0" y="0"/>
          <a:chExt cx="0" cy="0"/>
        </a:xfrm>
      </p:grpSpPr>
      <p:sp>
        <p:nvSpPr>
          <p:cNvPr id="8" name="Bildplatzhalter 7"/>
          <p:cNvSpPr>
            <a:spLocks noGrp="1"/>
          </p:cNvSpPr>
          <p:nvPr>
            <p:ph type="pic" sz="quarter" idx="15" hasCustomPrompt="1"/>
          </p:nvPr>
        </p:nvSpPr>
        <p:spPr bwMode="gray">
          <a:xfrm>
            <a:off x="0" y="-1"/>
            <a:ext cx="9144000" cy="6308725"/>
          </a:xfrm>
          <a:solidFill>
            <a:schemeClr val="accent3"/>
          </a:solidFill>
        </p:spPr>
        <p:txBody>
          <a:bodyPr/>
          <a:lstStyle>
            <a:lvl1pPr marL="0" indent="0" rtl="0">
              <a:buFontTx/>
              <a:buNone/>
              <a:defRPr/>
            </a:lvl1pPr>
          </a:lstStyle>
          <a:p>
            <a:pPr rtl="0"/>
            <a:r>
              <a:rPr lang="en-US" dirty="0">
                <a:effectLst/>
              </a:rPr>
              <a:t>Add a picture by clicking on icon</a:t>
            </a:r>
          </a:p>
        </p:txBody>
      </p:sp>
      <p:sp>
        <p:nvSpPr>
          <p:cNvPr id="3" name="Datumsplatzhalter 2"/>
          <p:cNvSpPr>
            <a:spLocks noGrp="1"/>
          </p:cNvSpPr>
          <p:nvPr>
            <p:ph type="dt" sz="half" idx="10"/>
          </p:nvPr>
        </p:nvSpPr>
        <p:spPr bwMode="gray"/>
        <p:txBody>
          <a:bodyPr/>
          <a:lstStyle/>
          <a:p>
            <a:fld id="{728DA5B1-AD31-4129-86B4-001DAA63499C}" type="datetime1">
              <a:rPr lang="en-US" smtClean="0"/>
              <a:t>7/28/2022</a:t>
            </a:fld>
            <a:endParaRPr lang="de-DE" dirty="0"/>
          </a:p>
        </p:txBody>
      </p:sp>
      <p:sp>
        <p:nvSpPr>
          <p:cNvPr id="5" name="Foliennummernplatzhalter 4"/>
          <p:cNvSpPr>
            <a:spLocks noGrp="1"/>
          </p:cNvSpPr>
          <p:nvPr>
            <p:ph type="sldNum" sz="quarter" idx="12"/>
          </p:nvPr>
        </p:nvSpPr>
        <p:spPr bwMode="gray"/>
        <p:txBody>
          <a:bodyPr/>
          <a:lstStyle/>
          <a:p>
            <a:fld id="{62F2A04F-8E93-4A1F-AC54-A8FF521A1376}" type="slidenum">
              <a:rPr lang="de-DE" smtClean="0"/>
              <a:pPr/>
              <a:t>‹#›</a:t>
            </a:fld>
            <a:endParaRPr lang="de-DE" dirty="0"/>
          </a:p>
        </p:txBody>
      </p:sp>
      <p:sp>
        <p:nvSpPr>
          <p:cNvPr id="10" name="Textplatzhalter 9"/>
          <p:cNvSpPr>
            <a:spLocks noGrp="1"/>
          </p:cNvSpPr>
          <p:nvPr>
            <p:ph type="body" sz="quarter" idx="16" hasCustomPrompt="1"/>
          </p:nvPr>
        </p:nvSpPr>
        <p:spPr bwMode="gray">
          <a:xfrm>
            <a:off x="468313" y="3643539"/>
            <a:ext cx="3780000" cy="2340000"/>
          </a:xfrm>
        </p:spPr>
        <p:txBody>
          <a:bodyPr anchor="b"/>
          <a:lstStyle>
            <a:lvl1pPr marL="0" indent="0">
              <a:lnSpc>
                <a:spcPct val="100000"/>
              </a:lnSpc>
              <a:buFontTx/>
              <a:buNone/>
              <a:defRPr sz="2400" baseline="0">
                <a:solidFill>
                  <a:schemeClr val="bg1"/>
                </a:solidFill>
              </a:defRPr>
            </a:lvl1pPr>
            <a:lvl2pPr marL="216000" indent="0">
              <a:buFontTx/>
              <a:buNone/>
              <a:defRPr/>
            </a:lvl2pPr>
            <a:lvl3pPr marL="432000" indent="0">
              <a:buFontTx/>
              <a:buNone/>
              <a:defRPr/>
            </a:lvl3pPr>
            <a:lvl4pPr marL="648000" indent="0">
              <a:buFontTx/>
              <a:buNone/>
              <a:defRPr/>
            </a:lvl4pPr>
            <a:lvl5pPr marL="864000" indent="0">
              <a:buFontTx/>
              <a:buNone/>
              <a:defRPr/>
            </a:lvl5pPr>
          </a:lstStyle>
          <a:p>
            <a:pPr lvl="0"/>
            <a:r>
              <a:rPr lang="de-DE" dirty="0"/>
              <a:t>Insert </a:t>
            </a:r>
            <a:r>
              <a:rPr lang="de-DE" dirty="0" err="1"/>
              <a:t>image</a:t>
            </a:r>
            <a:r>
              <a:rPr lang="de-DE" dirty="0"/>
              <a:t> </a:t>
            </a:r>
            <a:r>
              <a:rPr lang="de-DE" dirty="0" err="1"/>
              <a:t>description</a:t>
            </a:r>
            <a:endParaRPr lang="de-DE" dirty="0"/>
          </a:p>
        </p:txBody>
      </p:sp>
      <p:sp>
        <p:nvSpPr>
          <p:cNvPr id="7" name="Textplatzhalter 5"/>
          <p:cNvSpPr>
            <a:spLocks noGrp="1"/>
          </p:cNvSpPr>
          <p:nvPr>
            <p:ph type="body" sz="quarter" idx="17" hasCustomPrompt="1"/>
          </p:nvPr>
        </p:nvSpPr>
        <p:spPr>
          <a:xfrm>
            <a:off x="7965379" y="190510"/>
            <a:ext cx="720000" cy="348197"/>
          </a:xfrm>
          <a:blipFill>
            <a:blip r:embed="rId2"/>
            <a:stretch>
              <a:fillRect/>
            </a:stretch>
          </a:blipFill>
        </p:spPr>
        <p:txBody>
          <a:bodyPr/>
          <a:lstStyle>
            <a:lvl1pPr marL="0" indent="0">
              <a:buFontTx/>
              <a:buNone/>
              <a:defRPr sz="100">
                <a:solidFill>
                  <a:schemeClr val="bg1"/>
                </a:solid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dirty="0"/>
              <a:t>.</a:t>
            </a:r>
          </a:p>
        </p:txBody>
      </p:sp>
    </p:spTree>
    <p:extLst>
      <p:ext uri="{BB962C8B-B14F-4D97-AF65-F5344CB8AC3E}">
        <p14:creationId xmlns:p14="http://schemas.microsoft.com/office/powerpoint/2010/main" val="4097681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68314" y="765175"/>
            <a:ext cx="7497066" cy="607839"/>
          </a:xfrm>
          <a:prstGeom prst="rect">
            <a:avLst/>
          </a:prstGeom>
        </p:spPr>
        <p:txBody>
          <a:bodyPr vert="horz" lIns="0" tIns="0" rIns="0" bIns="0" rtlCol="0" anchor="t" anchorCtr="0">
            <a:noAutofit/>
          </a:bodyPr>
          <a:lstStyle/>
          <a:p>
            <a:r>
              <a:rPr lang="de-DE" dirty="0"/>
              <a:t>Headline - Click </a:t>
            </a:r>
            <a:r>
              <a:rPr lang="de-DE" dirty="0" err="1"/>
              <a:t>to</a:t>
            </a:r>
            <a:r>
              <a:rPr lang="de-DE" dirty="0"/>
              <a:t> </a:t>
            </a:r>
            <a:r>
              <a:rPr lang="de-DE" dirty="0" err="1"/>
              <a:t>edit</a:t>
            </a:r>
            <a:endParaRPr lang="en-US" dirty="0"/>
          </a:p>
        </p:txBody>
      </p:sp>
      <p:sp>
        <p:nvSpPr>
          <p:cNvPr id="3" name="Text Placeholder 2"/>
          <p:cNvSpPr>
            <a:spLocks noGrp="1"/>
          </p:cNvSpPr>
          <p:nvPr>
            <p:ph type="body" idx="1"/>
          </p:nvPr>
        </p:nvSpPr>
        <p:spPr bwMode="gray">
          <a:xfrm>
            <a:off x="468313" y="1628774"/>
            <a:ext cx="8207375" cy="4680563"/>
          </a:xfrm>
          <a:prstGeom prst="rect">
            <a:avLst/>
          </a:prstGeom>
        </p:spPr>
        <p:txBody>
          <a:bodyPr vert="horz" lIns="0" tIns="0" rIns="0" bIns="0" rtlCol="0" anchor="t" anchorCtr="0">
            <a:noAutofit/>
          </a:bodyPr>
          <a:lstStyle/>
          <a:p>
            <a:pPr lvl="0"/>
            <a:r>
              <a:rPr lang="en-US" dirty="0"/>
              <a:t>Edit Master text styles</a:t>
            </a:r>
          </a:p>
          <a:p>
            <a:pPr lvl="1"/>
            <a:r>
              <a:rPr lang="de-DE" dirty="0"/>
              <a:t>Second </a:t>
            </a:r>
            <a:r>
              <a:rPr lang="de-DE" dirty="0" err="1"/>
              <a:t>level</a:t>
            </a:r>
            <a:endParaRPr lang="de-DE" dirty="0"/>
          </a:p>
          <a:p>
            <a:pPr lvl="2"/>
            <a:r>
              <a:rPr lang="de-DE" dirty="0"/>
              <a:t>Third </a:t>
            </a:r>
            <a:r>
              <a:rPr lang="de-DE" dirty="0" err="1"/>
              <a:t>level</a:t>
            </a:r>
            <a:endParaRPr lang="de-DE" dirty="0"/>
          </a:p>
          <a:p>
            <a:pPr lvl="3"/>
            <a:r>
              <a:rPr lang="en-US" dirty="0"/>
              <a:t>Fourth level</a:t>
            </a:r>
          </a:p>
          <a:p>
            <a:pPr lvl="4"/>
            <a:r>
              <a:rPr lang="en-US" dirty="0"/>
              <a:t>Fifth level</a:t>
            </a:r>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en-US" dirty="0"/>
              <a:t>Ninth level</a:t>
            </a:r>
          </a:p>
        </p:txBody>
      </p:sp>
      <p:sp>
        <p:nvSpPr>
          <p:cNvPr id="4" name="Date Placeholder 3"/>
          <p:cNvSpPr>
            <a:spLocks noGrp="1"/>
          </p:cNvSpPr>
          <p:nvPr>
            <p:ph type="dt" sz="half" idx="2"/>
          </p:nvPr>
        </p:nvSpPr>
        <p:spPr bwMode="gray">
          <a:xfrm>
            <a:off x="468313" y="6529363"/>
            <a:ext cx="674936" cy="144000"/>
          </a:xfrm>
          <a:prstGeom prst="rect">
            <a:avLst/>
          </a:prstGeom>
        </p:spPr>
        <p:txBody>
          <a:bodyPr vert="horz" lIns="0" tIns="0" rIns="0" bIns="0" rtlCol="0" anchor="b">
            <a:noAutofit/>
          </a:bodyPr>
          <a:lstStyle>
            <a:lvl1pPr algn="l">
              <a:defRPr sz="800">
                <a:solidFill>
                  <a:schemeClr val="tx2"/>
                </a:solidFill>
              </a:defRPr>
            </a:lvl1pPr>
          </a:lstStyle>
          <a:p>
            <a:fld id="{7CA9B6E8-5129-4D94-8184-AA715343586C}" type="datetime1">
              <a:rPr lang="en-US" smtClean="0"/>
              <a:t>7/28/2022</a:t>
            </a:fld>
            <a:endParaRPr lang="de-DE" dirty="0"/>
          </a:p>
        </p:txBody>
      </p:sp>
      <p:sp>
        <p:nvSpPr>
          <p:cNvPr id="6" name="Slide Number Placeholder 5"/>
          <p:cNvSpPr>
            <a:spLocks noGrp="1"/>
          </p:cNvSpPr>
          <p:nvPr>
            <p:ph type="sldNum" sz="quarter" idx="4"/>
          </p:nvPr>
        </p:nvSpPr>
        <p:spPr bwMode="gray">
          <a:xfrm>
            <a:off x="8324851" y="6529363"/>
            <a:ext cx="350837" cy="144000"/>
          </a:xfrm>
          <a:prstGeom prst="rect">
            <a:avLst/>
          </a:prstGeom>
        </p:spPr>
        <p:txBody>
          <a:bodyPr vert="horz" lIns="0" tIns="0" rIns="0" bIns="0" rtlCol="0" anchor="b">
            <a:noAutofit/>
          </a:bodyPr>
          <a:lstStyle>
            <a:lvl1pPr algn="r">
              <a:defRPr sz="800" b="0">
                <a:solidFill>
                  <a:schemeClr val="tx2"/>
                </a:solidFill>
              </a:defRPr>
            </a:lvl1pPr>
          </a:lstStyle>
          <a:p>
            <a:fld id="{62F2A04F-8E93-4A1F-AC54-A8FF521A1376}" type="slidenum">
              <a:rPr lang="de-DE" smtClean="0"/>
              <a:pPr/>
              <a:t>‹#›</a:t>
            </a:fld>
            <a:endParaRPr lang="de-DE" dirty="0"/>
          </a:p>
        </p:txBody>
      </p:sp>
      <p:pic>
        <p:nvPicPr>
          <p:cNvPr id="8" name="Grafik 7"/>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7965379" y="190510"/>
            <a:ext cx="720000" cy="348197"/>
          </a:xfrm>
          <a:prstGeom prst="rect">
            <a:avLst/>
          </a:prstGeom>
        </p:spPr>
      </p:pic>
    </p:spTree>
    <p:extLst>
      <p:ext uri="{BB962C8B-B14F-4D97-AF65-F5344CB8AC3E}">
        <p14:creationId xmlns:p14="http://schemas.microsoft.com/office/powerpoint/2010/main" val="268220357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84" r:id="rId3"/>
    <p:sldLayoutId id="2147483668" r:id="rId4"/>
    <p:sldLayoutId id="2147483666" r:id="rId5"/>
    <p:sldLayoutId id="2147483667" r:id="rId6"/>
    <p:sldLayoutId id="2147483679" r:id="rId7"/>
    <p:sldLayoutId id="2147483669" r:id="rId8"/>
    <p:sldLayoutId id="2147483685" r:id="rId9"/>
    <p:sldLayoutId id="2147483676" r:id="rId10"/>
    <p:sldLayoutId id="2147483686" r:id="rId11"/>
    <p:sldLayoutId id="2147483670" r:id="rId12"/>
    <p:sldLayoutId id="2147483682" r:id="rId13"/>
    <p:sldLayoutId id="2147483672" r:id="rId14"/>
    <p:sldLayoutId id="2147483683" r:id="rId15"/>
    <p:sldLayoutId id="2147483673" r:id="rId16"/>
    <p:sldLayoutId id="2147483687" r:id="rId17"/>
    <p:sldLayoutId id="2147483663" r:id="rId18"/>
    <p:sldLayoutId id="2147483674" r:id="rId19"/>
    <p:sldLayoutId id="2147483680" r:id="rId20"/>
    <p:sldLayoutId id="2147483688" r:id="rId21"/>
    <p:sldLayoutId id="2147483675" r:id="rId22"/>
    <p:sldLayoutId id="2147483681" r:id="rId23"/>
  </p:sldLayoutIdLst>
  <p:hf hdr="0"/>
  <p:txStyles>
    <p:titleStyle>
      <a:lvl1pPr algn="l" defTabSz="914400" rtl="0" eaLnBrk="1" latinLnBrk="0" hangingPunct="1">
        <a:lnSpc>
          <a:spcPct val="90000"/>
        </a:lnSpc>
        <a:spcBef>
          <a:spcPct val="0"/>
        </a:spcBef>
        <a:buNone/>
        <a:defRPr sz="2400" kern="1200" baseline="0">
          <a:solidFill>
            <a:schemeClr val="accent1"/>
          </a:solidFill>
          <a:latin typeface="+mj-lt"/>
          <a:ea typeface="+mj-ea"/>
          <a:cs typeface="+mj-cs"/>
        </a:defRPr>
      </a:lvl1pPr>
    </p:titleStyle>
    <p:bodyStyle>
      <a:lvl1pPr marL="216000" indent="-216000" algn="l" defTabSz="914400" rtl="0" eaLnBrk="1" latinLnBrk="0" hangingPunct="1">
        <a:lnSpc>
          <a:spcPct val="100000"/>
        </a:lnSpc>
        <a:spcBef>
          <a:spcPts val="600"/>
        </a:spcBef>
        <a:buClr>
          <a:schemeClr val="accent1"/>
        </a:buClr>
        <a:buFont typeface="Arial" panose="020B0604020202020204" pitchFamily="34" charset="0"/>
        <a:buChar char="»"/>
        <a:defRPr sz="1800" kern="1200">
          <a:solidFill>
            <a:schemeClr val="tx1"/>
          </a:solidFill>
          <a:latin typeface="+mn-lt"/>
          <a:ea typeface="+mn-ea"/>
          <a:cs typeface="+mn-cs"/>
        </a:defRPr>
      </a:lvl1pPr>
      <a:lvl2pPr marL="432000" indent="-216000" algn="l" defTabSz="914400" rtl="0" eaLnBrk="1" latinLnBrk="0" hangingPunct="1">
        <a:lnSpc>
          <a:spcPct val="100000"/>
        </a:lnSpc>
        <a:spcBef>
          <a:spcPts val="6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648000" indent="-216000" algn="l" defTabSz="914400" rtl="0" eaLnBrk="1" latinLnBrk="0" hangingPunct="1">
        <a:lnSpc>
          <a:spcPct val="100000"/>
        </a:lnSpc>
        <a:spcBef>
          <a:spcPts val="6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864000" indent="-216000" algn="l" defTabSz="914400" rtl="0" eaLnBrk="1" latinLnBrk="0" hangingPunct="1">
        <a:lnSpc>
          <a:spcPct val="100000"/>
        </a:lnSpc>
        <a:spcBef>
          <a:spcPts val="600"/>
        </a:spcBef>
        <a:buClr>
          <a:schemeClr val="accent1"/>
        </a:buClr>
        <a:buFont typeface="Symbol" panose="05050102010706020507" pitchFamily="18" charset="2"/>
        <a:buChar char="-"/>
        <a:defRPr sz="1600" kern="1200" baseline="0">
          <a:solidFill>
            <a:schemeClr val="tx1"/>
          </a:solidFill>
          <a:latin typeface="+mn-lt"/>
          <a:ea typeface="+mn-ea"/>
          <a:cs typeface="+mn-cs"/>
        </a:defRPr>
      </a:lvl4pPr>
      <a:lvl5pPr marL="1080000" indent="-216000" algn="l" defTabSz="914400" rtl="0" eaLnBrk="1" latinLnBrk="0" hangingPunct="1">
        <a:lnSpc>
          <a:spcPct val="100000"/>
        </a:lnSpc>
        <a:spcBef>
          <a:spcPts val="600"/>
        </a:spcBef>
        <a:buClr>
          <a:schemeClr val="accent1"/>
        </a:buClr>
        <a:buFont typeface="Symbol" panose="05050102010706020507" pitchFamily="18" charset="2"/>
        <a:buChar char="-"/>
        <a:defRPr sz="1600" kern="1200" baseline="0">
          <a:solidFill>
            <a:schemeClr val="tx1"/>
          </a:solidFill>
          <a:latin typeface="+mn-lt"/>
          <a:ea typeface="+mn-ea"/>
          <a:cs typeface="+mn-cs"/>
        </a:defRPr>
      </a:lvl5pPr>
      <a:lvl6pPr marL="1296000" indent="-216000" algn="l" defTabSz="914400" rtl="0" eaLnBrk="1" latinLnBrk="0" hangingPunct="1">
        <a:lnSpc>
          <a:spcPct val="10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6pPr>
      <a:lvl7pPr marL="1512000" indent="-216000" algn="l" defTabSz="914400" rtl="0" eaLnBrk="1" latinLnBrk="0" hangingPunct="1">
        <a:lnSpc>
          <a:spcPct val="10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7pPr>
      <a:lvl8pPr marL="1728000" indent="-216000" algn="l" defTabSz="914400" rtl="0" eaLnBrk="1" latinLnBrk="0" hangingPunct="1">
        <a:lnSpc>
          <a:spcPct val="10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8pPr>
      <a:lvl9pPr marL="1944000" indent="-216000" algn="l" defTabSz="914400" rtl="0" eaLnBrk="1" latinLnBrk="0" hangingPunct="1">
        <a:lnSpc>
          <a:spcPct val="100000"/>
        </a:lnSpc>
        <a:spcBef>
          <a:spcPts val="600"/>
        </a:spcBef>
        <a:buClr>
          <a:schemeClr val="accent1"/>
        </a:buClr>
        <a:buFont typeface="Symbol" panose="05050102010706020507" pitchFamily="18"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5465" userDrawn="1">
          <p15:clr>
            <a:srgbClr val="F26B43"/>
          </p15:clr>
        </p15:guide>
        <p15:guide id="3" pos="294" userDrawn="1">
          <p15:clr>
            <a:srgbClr val="F26B43"/>
          </p15:clr>
        </p15:guide>
        <p15:guide id="4" orient="horz" pos="4201" userDrawn="1">
          <p15:clr>
            <a:srgbClr val="F26B43"/>
          </p15:clr>
        </p15:guide>
        <p15:guide id="5" orient="horz" pos="482" userDrawn="1">
          <p15:clr>
            <a:srgbClr val="F26B43"/>
          </p15:clr>
        </p15:guide>
        <p15:guide id="6" orient="horz" pos="1026" userDrawn="1">
          <p15:clr>
            <a:srgbClr val="F26B43"/>
          </p15:clr>
        </p15:guide>
        <p15:guide id="7" orient="horz" pos="3974" userDrawn="1">
          <p15:clr>
            <a:srgbClr val="F26B43"/>
          </p15:clr>
        </p15:guide>
        <p15:guide id="8" pos="2789" userDrawn="1">
          <p15:clr>
            <a:srgbClr val="F26B43"/>
          </p15:clr>
        </p15:guide>
        <p15:guide id="9" pos="297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a:t>Tax aspects of spouses of diplomats</a:t>
            </a:r>
          </a:p>
        </p:txBody>
      </p:sp>
      <p:sp>
        <p:nvSpPr>
          <p:cNvPr id="6" name="Untertitel 5"/>
          <p:cNvSpPr>
            <a:spLocks noGrp="1"/>
          </p:cNvSpPr>
          <p:nvPr>
            <p:ph type="subTitle" idx="1"/>
          </p:nvPr>
        </p:nvSpPr>
        <p:spPr>
          <a:xfrm>
            <a:off x="472986" y="2911061"/>
            <a:ext cx="6542087" cy="696686"/>
          </a:xfrm>
        </p:spPr>
        <p:txBody>
          <a:bodyPr/>
          <a:lstStyle/>
          <a:p>
            <a:r>
              <a:rPr lang="de-DE" dirty="0"/>
              <a:t>Taxation </a:t>
            </a:r>
            <a:r>
              <a:rPr lang="en-GB" dirty="0"/>
              <a:t>of</a:t>
            </a:r>
            <a:r>
              <a:rPr lang="de-DE" dirty="0"/>
              <a:t> </a:t>
            </a:r>
            <a:r>
              <a:rPr lang="en-GB" dirty="0"/>
              <a:t>income</a:t>
            </a:r>
            <a:r>
              <a:rPr lang="de-DE" dirty="0"/>
              <a:t> </a:t>
            </a:r>
            <a:r>
              <a:rPr lang="en-GB" dirty="0"/>
              <a:t>other</a:t>
            </a:r>
            <a:r>
              <a:rPr lang="de-DE" dirty="0"/>
              <a:t> </a:t>
            </a:r>
            <a:r>
              <a:rPr lang="en-GB" dirty="0"/>
              <a:t>than deriving from the home state</a:t>
            </a:r>
          </a:p>
          <a:p>
            <a:endParaRPr lang="de-DE" dirty="0"/>
          </a:p>
        </p:txBody>
      </p:sp>
      <p:sp>
        <p:nvSpPr>
          <p:cNvPr id="7" name="Textplatzhalter 6"/>
          <p:cNvSpPr>
            <a:spLocks noGrp="1"/>
          </p:cNvSpPr>
          <p:nvPr>
            <p:ph type="body" sz="quarter" idx="10"/>
          </p:nvPr>
        </p:nvSpPr>
        <p:spPr/>
        <p:txBody>
          <a:bodyPr/>
          <a:lstStyle/>
          <a:p>
            <a:r>
              <a:rPr lang="de-DE" dirty="0"/>
              <a:t>Gottfried Schellmann, Wien 2022 03 05</a:t>
            </a:r>
          </a:p>
        </p:txBody>
      </p:sp>
    </p:spTree>
    <p:extLst>
      <p:ext uri="{BB962C8B-B14F-4D97-AF65-F5344CB8AC3E}">
        <p14:creationId xmlns:p14="http://schemas.microsoft.com/office/powerpoint/2010/main" val="3470137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B420119-E155-4907-A704-8BF435C4BC45}" type="datetime1">
              <a:rPr lang="en-US" smtClean="0"/>
              <a:t>7/28/2022</a:t>
            </a:fld>
            <a:endParaRPr lang="de-DE" dirty="0"/>
          </a:p>
        </p:txBody>
      </p:sp>
      <p:sp>
        <p:nvSpPr>
          <p:cNvPr id="3" name="Foliennummernplatzhalter 2"/>
          <p:cNvSpPr>
            <a:spLocks noGrp="1"/>
          </p:cNvSpPr>
          <p:nvPr>
            <p:ph type="sldNum" sz="quarter" idx="12"/>
          </p:nvPr>
        </p:nvSpPr>
        <p:spPr/>
        <p:txBody>
          <a:bodyPr/>
          <a:lstStyle/>
          <a:p>
            <a:fld id="{62F2A04F-8E93-4A1F-AC54-A8FF521A1376}" type="slidenum">
              <a:rPr lang="de-DE" smtClean="0"/>
              <a:pPr/>
              <a:t>2</a:t>
            </a:fld>
            <a:endParaRPr lang="de-DE" dirty="0"/>
          </a:p>
        </p:txBody>
      </p:sp>
      <p:sp>
        <p:nvSpPr>
          <p:cNvPr id="4" name="Textplatzhalter 3"/>
          <p:cNvSpPr>
            <a:spLocks noGrp="1"/>
          </p:cNvSpPr>
          <p:nvPr>
            <p:ph type="body" sz="quarter" idx="14"/>
          </p:nvPr>
        </p:nvSpPr>
        <p:spPr/>
        <p:txBody>
          <a:bodyPr/>
          <a:lstStyle/>
          <a:p>
            <a:r>
              <a:rPr lang="de-DE" dirty="0"/>
              <a:t>International </a:t>
            </a:r>
            <a:r>
              <a:rPr lang="de-DE" dirty="0" err="1"/>
              <a:t>rules</a:t>
            </a:r>
            <a:r>
              <a:rPr lang="de-DE" dirty="0"/>
              <a:t> </a:t>
            </a:r>
          </a:p>
        </p:txBody>
      </p:sp>
      <p:sp>
        <p:nvSpPr>
          <p:cNvPr id="5" name="Titel 4"/>
          <p:cNvSpPr>
            <a:spLocks noGrp="1"/>
          </p:cNvSpPr>
          <p:nvPr>
            <p:ph type="title"/>
          </p:nvPr>
        </p:nvSpPr>
        <p:spPr/>
        <p:txBody>
          <a:bodyPr/>
          <a:lstStyle/>
          <a:p>
            <a:r>
              <a:rPr lang="en-GB" dirty="0"/>
              <a:t>Preliminary Remarks</a:t>
            </a:r>
          </a:p>
        </p:txBody>
      </p:sp>
      <p:sp>
        <p:nvSpPr>
          <p:cNvPr id="6" name="Inhaltsplatzhalter 5"/>
          <p:cNvSpPr>
            <a:spLocks noGrp="1"/>
          </p:cNvSpPr>
          <p:nvPr>
            <p:ph sz="quarter" idx="15"/>
          </p:nvPr>
        </p:nvSpPr>
        <p:spPr/>
        <p:txBody>
          <a:bodyPr/>
          <a:lstStyle/>
          <a:p>
            <a:pPr lvl="2"/>
            <a:r>
              <a:rPr lang="en-GB" dirty="0"/>
              <a:t>Concept of the taxing rights </a:t>
            </a:r>
          </a:p>
          <a:p>
            <a:pPr lvl="3"/>
            <a:r>
              <a:rPr lang="en-GB" dirty="0"/>
              <a:t>The concept is established on three pillars</a:t>
            </a:r>
          </a:p>
          <a:p>
            <a:pPr lvl="4"/>
            <a:r>
              <a:rPr lang="en-GB" dirty="0"/>
              <a:t>Firstly, the international law provides immunity protection to the extent of any charges which embraces the family as well, </a:t>
            </a:r>
          </a:p>
          <a:p>
            <a:pPr lvl="4"/>
            <a:r>
              <a:rPr lang="en-GB" dirty="0"/>
              <a:t>If a diplomat or a member of his family generates income in the host country deriving from activities like businesses or employment apart from state income of the home country, immunity protection vanishes. The person becomes taxable pursuant to the law of the host country. </a:t>
            </a:r>
          </a:p>
          <a:p>
            <a:pPr lvl="4"/>
            <a:r>
              <a:rPr lang="en-GB" dirty="0"/>
              <a:t>Then the double taxation convention which might be concluded on a bilateral basis between the home and the host country applies. </a:t>
            </a:r>
          </a:p>
          <a:p>
            <a:pPr lvl="4"/>
            <a:r>
              <a:rPr lang="en-GB" dirty="0"/>
              <a:t>Taxing rights of the home country relies on specific rules. Mostly, a deemed habitual abode concept applies for the diplomat and his/her family. </a:t>
            </a:r>
          </a:p>
          <a:p>
            <a:pPr lvl="4"/>
            <a:r>
              <a:rPr lang="en-GB" dirty="0"/>
              <a:t>Such rules are superseded by the residence rules as established by the double taxation convention (Art 4 of the OECD Model Treaty). </a:t>
            </a:r>
          </a:p>
          <a:p>
            <a:pPr marL="432000" lvl="2" indent="0">
              <a:buNone/>
            </a:pPr>
            <a:endParaRPr lang="de-DE" dirty="0"/>
          </a:p>
          <a:p>
            <a:pPr lvl="1"/>
            <a:endParaRPr lang="de-DE" sz="2000" dirty="0"/>
          </a:p>
        </p:txBody>
      </p:sp>
    </p:spTree>
    <p:extLst>
      <p:ext uri="{BB962C8B-B14F-4D97-AF65-F5344CB8AC3E}">
        <p14:creationId xmlns:p14="http://schemas.microsoft.com/office/powerpoint/2010/main" val="3138082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B420119-E155-4907-A704-8BF435C4BC45}" type="datetime1">
              <a:rPr lang="en-US" smtClean="0"/>
              <a:t>7/28/2022</a:t>
            </a:fld>
            <a:endParaRPr lang="de-DE" dirty="0"/>
          </a:p>
        </p:txBody>
      </p:sp>
      <p:sp>
        <p:nvSpPr>
          <p:cNvPr id="3" name="Foliennummernplatzhalter 2"/>
          <p:cNvSpPr>
            <a:spLocks noGrp="1"/>
          </p:cNvSpPr>
          <p:nvPr>
            <p:ph type="sldNum" sz="quarter" idx="12"/>
          </p:nvPr>
        </p:nvSpPr>
        <p:spPr/>
        <p:txBody>
          <a:bodyPr/>
          <a:lstStyle/>
          <a:p>
            <a:fld id="{62F2A04F-8E93-4A1F-AC54-A8FF521A1376}" type="slidenum">
              <a:rPr lang="de-DE" smtClean="0"/>
              <a:pPr/>
              <a:t>3</a:t>
            </a:fld>
            <a:endParaRPr lang="de-DE" dirty="0"/>
          </a:p>
        </p:txBody>
      </p:sp>
      <p:sp>
        <p:nvSpPr>
          <p:cNvPr id="4" name="Textplatzhalter 3"/>
          <p:cNvSpPr>
            <a:spLocks noGrp="1"/>
          </p:cNvSpPr>
          <p:nvPr>
            <p:ph type="body" sz="quarter" idx="14"/>
          </p:nvPr>
        </p:nvSpPr>
        <p:spPr/>
        <p:txBody>
          <a:bodyPr/>
          <a:lstStyle/>
          <a:p>
            <a:r>
              <a:rPr lang="de-DE" dirty="0"/>
              <a:t>International </a:t>
            </a:r>
            <a:r>
              <a:rPr lang="de-DE" dirty="0" err="1"/>
              <a:t>rules</a:t>
            </a:r>
            <a:r>
              <a:rPr lang="de-DE" dirty="0"/>
              <a:t> </a:t>
            </a:r>
          </a:p>
        </p:txBody>
      </p:sp>
      <p:sp>
        <p:nvSpPr>
          <p:cNvPr id="5" name="Titel 4"/>
          <p:cNvSpPr>
            <a:spLocks noGrp="1"/>
          </p:cNvSpPr>
          <p:nvPr>
            <p:ph type="title"/>
          </p:nvPr>
        </p:nvSpPr>
        <p:spPr/>
        <p:txBody>
          <a:bodyPr/>
          <a:lstStyle/>
          <a:p>
            <a:r>
              <a:rPr lang="de-DE" dirty="0"/>
              <a:t>Convention on </a:t>
            </a:r>
            <a:r>
              <a:rPr lang="en-GB" dirty="0"/>
              <a:t>diplomatic relations</a:t>
            </a:r>
          </a:p>
        </p:txBody>
      </p:sp>
      <p:sp>
        <p:nvSpPr>
          <p:cNvPr id="6" name="Inhaltsplatzhalter 5"/>
          <p:cNvSpPr>
            <a:spLocks noGrp="1"/>
          </p:cNvSpPr>
          <p:nvPr>
            <p:ph sz="quarter" idx="15"/>
          </p:nvPr>
        </p:nvSpPr>
        <p:spPr/>
        <p:txBody>
          <a:bodyPr/>
          <a:lstStyle/>
          <a:p>
            <a:pPr lvl="2"/>
            <a:r>
              <a:rPr lang="en-GB" dirty="0"/>
              <a:t>Essential provisions:</a:t>
            </a:r>
          </a:p>
          <a:p>
            <a:pPr lvl="3"/>
            <a:r>
              <a:rPr lang="en-GB" dirty="0"/>
              <a:t>Art 34 provides exemptions from taxation for the diplomat which is extended to family members by virtue of Art 37. </a:t>
            </a:r>
          </a:p>
          <a:p>
            <a:pPr lvl="3"/>
            <a:r>
              <a:rPr lang="en-GB" dirty="0"/>
              <a:t>The scope of the exemption embraces income deriving from its home state, like passive income from dividends, interest or rental income, as well as any other business income carried out in the home state (sometimes critical to a certain extent, depending on the interpretation of the convention by the receiving state). </a:t>
            </a:r>
          </a:p>
          <a:p>
            <a:pPr lvl="3"/>
            <a:r>
              <a:rPr lang="en-GB" dirty="0"/>
              <a:t>It does not apply for any business activity, or other forms of income earned by</a:t>
            </a:r>
          </a:p>
          <a:p>
            <a:pPr lvl="4"/>
            <a:r>
              <a:rPr lang="en-GB" dirty="0"/>
              <a:t>Either the diplomat himself</a:t>
            </a:r>
          </a:p>
          <a:p>
            <a:pPr lvl="4"/>
            <a:r>
              <a:rPr lang="en-GB" dirty="0"/>
              <a:t>Or his/her family members</a:t>
            </a:r>
          </a:p>
          <a:p>
            <a:pPr lvl="4"/>
            <a:r>
              <a:rPr lang="en-GB" dirty="0"/>
              <a:t>In the host state</a:t>
            </a:r>
          </a:p>
          <a:p>
            <a:pPr lvl="3"/>
            <a:r>
              <a:rPr lang="en-GB" dirty="0"/>
              <a:t>This conclusion results from the exemption of Art 34 (d) in connection with Art 31 (1)(c) – lifting of immunity. </a:t>
            </a:r>
          </a:p>
          <a:p>
            <a:pPr marL="432000" lvl="2" indent="0">
              <a:buNone/>
            </a:pPr>
            <a:endParaRPr lang="de-DE" dirty="0"/>
          </a:p>
          <a:p>
            <a:pPr lvl="1"/>
            <a:endParaRPr lang="de-DE" sz="2000" dirty="0"/>
          </a:p>
        </p:txBody>
      </p:sp>
    </p:spTree>
    <p:extLst>
      <p:ext uri="{BB962C8B-B14F-4D97-AF65-F5344CB8AC3E}">
        <p14:creationId xmlns:p14="http://schemas.microsoft.com/office/powerpoint/2010/main" val="552923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B420119-E155-4907-A704-8BF435C4BC45}" type="datetime1">
              <a:rPr lang="en-US" smtClean="0"/>
              <a:t>7/28/2022</a:t>
            </a:fld>
            <a:endParaRPr lang="de-DE" dirty="0"/>
          </a:p>
        </p:txBody>
      </p:sp>
      <p:sp>
        <p:nvSpPr>
          <p:cNvPr id="3" name="Foliennummernplatzhalter 2"/>
          <p:cNvSpPr>
            <a:spLocks noGrp="1"/>
          </p:cNvSpPr>
          <p:nvPr>
            <p:ph type="sldNum" sz="quarter" idx="12"/>
          </p:nvPr>
        </p:nvSpPr>
        <p:spPr/>
        <p:txBody>
          <a:bodyPr/>
          <a:lstStyle/>
          <a:p>
            <a:fld id="{62F2A04F-8E93-4A1F-AC54-A8FF521A1376}" type="slidenum">
              <a:rPr lang="de-DE" smtClean="0"/>
              <a:pPr/>
              <a:t>4</a:t>
            </a:fld>
            <a:endParaRPr lang="de-DE" dirty="0"/>
          </a:p>
        </p:txBody>
      </p:sp>
      <p:sp>
        <p:nvSpPr>
          <p:cNvPr id="4" name="Textplatzhalter 3"/>
          <p:cNvSpPr>
            <a:spLocks noGrp="1"/>
          </p:cNvSpPr>
          <p:nvPr>
            <p:ph type="body" sz="quarter" idx="14"/>
          </p:nvPr>
        </p:nvSpPr>
        <p:spPr/>
        <p:txBody>
          <a:bodyPr/>
          <a:lstStyle/>
          <a:p>
            <a:r>
              <a:rPr lang="de-DE" dirty="0"/>
              <a:t>International </a:t>
            </a:r>
            <a:r>
              <a:rPr lang="en-GB" dirty="0"/>
              <a:t>rules </a:t>
            </a:r>
          </a:p>
        </p:txBody>
      </p:sp>
      <p:sp>
        <p:nvSpPr>
          <p:cNvPr id="5" name="Titel 4"/>
          <p:cNvSpPr>
            <a:spLocks noGrp="1"/>
          </p:cNvSpPr>
          <p:nvPr>
            <p:ph type="title"/>
          </p:nvPr>
        </p:nvSpPr>
        <p:spPr/>
        <p:txBody>
          <a:bodyPr/>
          <a:lstStyle/>
          <a:p>
            <a:r>
              <a:rPr lang="en-GB" dirty="0"/>
              <a:t>Double taxation Conventions</a:t>
            </a:r>
          </a:p>
        </p:txBody>
      </p:sp>
      <p:sp>
        <p:nvSpPr>
          <p:cNvPr id="6" name="Inhaltsplatzhalter 5"/>
          <p:cNvSpPr>
            <a:spLocks noGrp="1"/>
          </p:cNvSpPr>
          <p:nvPr>
            <p:ph sz="quarter" idx="15"/>
          </p:nvPr>
        </p:nvSpPr>
        <p:spPr/>
        <p:txBody>
          <a:bodyPr/>
          <a:lstStyle/>
          <a:p>
            <a:pPr lvl="2"/>
            <a:r>
              <a:rPr lang="en-GB" dirty="0"/>
              <a:t>General rules</a:t>
            </a:r>
          </a:p>
          <a:p>
            <a:pPr lvl="3"/>
            <a:r>
              <a:rPr lang="en-GB" dirty="0"/>
              <a:t>Double taxation conventions do not establish taxable events itself. This is done by the states where the income is generated, either by the statutes of the resident country or the source country.</a:t>
            </a:r>
          </a:p>
          <a:p>
            <a:pPr lvl="3"/>
            <a:r>
              <a:rPr lang="en-GB" dirty="0"/>
              <a:t>Conventions attribute taxing rights solely and determine what state is eligible for taxation and in the case of double taxation the method to avoid the latter. </a:t>
            </a:r>
          </a:p>
          <a:p>
            <a:pPr lvl="3"/>
            <a:r>
              <a:rPr lang="en-GB" dirty="0"/>
              <a:t>There are general principles,</a:t>
            </a:r>
          </a:p>
          <a:p>
            <a:pPr lvl="4"/>
            <a:r>
              <a:rPr lang="en-GB" dirty="0"/>
              <a:t>Art 28 is a tiebreaker rule to the extent of an existing international law</a:t>
            </a:r>
          </a:p>
          <a:p>
            <a:pPr lvl="4"/>
            <a:r>
              <a:rPr lang="en-GB" dirty="0"/>
              <a:t>Art 5 and 7 determines that business income is taxable where business operators have a permanent establishment in place. The scope of such a genuine territorial link is defined in Art 5 (office etc.)</a:t>
            </a:r>
          </a:p>
          <a:p>
            <a:pPr lvl="4"/>
            <a:r>
              <a:rPr lang="en-GB" dirty="0"/>
              <a:t>Art 15 determines that income from employment is taxable where the employee carries out his services. </a:t>
            </a:r>
          </a:p>
          <a:p>
            <a:pPr lvl="4"/>
            <a:r>
              <a:rPr lang="en-GB" dirty="0"/>
              <a:t>Art 17 determines the taxation of artists and sportsmen. </a:t>
            </a:r>
          </a:p>
          <a:p>
            <a:pPr lvl="4"/>
            <a:r>
              <a:rPr lang="en-GB" dirty="0"/>
              <a:t>Art 22 determines the taxation of income deriving from immovable property</a:t>
            </a:r>
          </a:p>
          <a:p>
            <a:pPr lvl="4"/>
            <a:r>
              <a:rPr lang="en-GB" dirty="0"/>
              <a:t>Art 10 – 12 determines the taxation of dividends, interests and royalties. </a:t>
            </a:r>
          </a:p>
          <a:p>
            <a:pPr lvl="3"/>
            <a:endParaRPr lang="de-DE" dirty="0"/>
          </a:p>
          <a:p>
            <a:pPr lvl="1"/>
            <a:endParaRPr lang="de-DE" sz="2000" dirty="0"/>
          </a:p>
        </p:txBody>
      </p:sp>
    </p:spTree>
    <p:extLst>
      <p:ext uri="{BB962C8B-B14F-4D97-AF65-F5344CB8AC3E}">
        <p14:creationId xmlns:p14="http://schemas.microsoft.com/office/powerpoint/2010/main" val="2303971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B420119-E155-4907-A704-8BF435C4BC45}" type="datetime1">
              <a:rPr lang="en-US" smtClean="0"/>
              <a:t>7/28/2022</a:t>
            </a:fld>
            <a:endParaRPr lang="de-DE" dirty="0"/>
          </a:p>
        </p:txBody>
      </p:sp>
      <p:sp>
        <p:nvSpPr>
          <p:cNvPr id="3" name="Foliennummernplatzhalter 2"/>
          <p:cNvSpPr>
            <a:spLocks noGrp="1"/>
          </p:cNvSpPr>
          <p:nvPr>
            <p:ph type="sldNum" sz="quarter" idx="12"/>
          </p:nvPr>
        </p:nvSpPr>
        <p:spPr/>
        <p:txBody>
          <a:bodyPr/>
          <a:lstStyle/>
          <a:p>
            <a:fld id="{62F2A04F-8E93-4A1F-AC54-A8FF521A1376}" type="slidenum">
              <a:rPr lang="de-DE" smtClean="0"/>
              <a:pPr/>
              <a:t>5</a:t>
            </a:fld>
            <a:endParaRPr lang="de-DE" dirty="0"/>
          </a:p>
        </p:txBody>
      </p:sp>
      <p:sp>
        <p:nvSpPr>
          <p:cNvPr id="4" name="Textplatzhalter 3"/>
          <p:cNvSpPr>
            <a:spLocks noGrp="1"/>
          </p:cNvSpPr>
          <p:nvPr>
            <p:ph type="body" sz="quarter" idx="14"/>
          </p:nvPr>
        </p:nvSpPr>
        <p:spPr/>
        <p:txBody>
          <a:bodyPr/>
          <a:lstStyle/>
          <a:p>
            <a:r>
              <a:rPr lang="de-DE" dirty="0"/>
              <a:t>International </a:t>
            </a:r>
            <a:r>
              <a:rPr lang="en-GB" dirty="0"/>
              <a:t>rules </a:t>
            </a:r>
          </a:p>
        </p:txBody>
      </p:sp>
      <p:sp>
        <p:nvSpPr>
          <p:cNvPr id="5" name="Titel 4"/>
          <p:cNvSpPr>
            <a:spLocks noGrp="1"/>
          </p:cNvSpPr>
          <p:nvPr>
            <p:ph type="title"/>
          </p:nvPr>
        </p:nvSpPr>
        <p:spPr/>
        <p:txBody>
          <a:bodyPr/>
          <a:lstStyle/>
          <a:p>
            <a:r>
              <a:rPr lang="en-GB" dirty="0"/>
              <a:t>Double taxation Conventions</a:t>
            </a:r>
          </a:p>
        </p:txBody>
      </p:sp>
      <p:sp>
        <p:nvSpPr>
          <p:cNvPr id="6" name="Inhaltsplatzhalter 5"/>
          <p:cNvSpPr>
            <a:spLocks noGrp="1"/>
          </p:cNvSpPr>
          <p:nvPr>
            <p:ph sz="quarter" idx="15"/>
          </p:nvPr>
        </p:nvSpPr>
        <p:spPr/>
        <p:txBody>
          <a:bodyPr/>
          <a:lstStyle/>
          <a:p>
            <a:pPr lvl="2"/>
            <a:r>
              <a:rPr lang="en-GB" dirty="0"/>
              <a:t>Impact of the conventions</a:t>
            </a:r>
          </a:p>
          <a:p>
            <a:pPr lvl="3"/>
            <a:r>
              <a:rPr lang="en-GB" dirty="0"/>
              <a:t>Any income which is generated outside of the limitations set by the immunity rules of Art 31 – 37 of the Convention on Diplomatic Law must be sorted to the extent of taxing rights along with the double taxation treaties between the receiving state and the home state. </a:t>
            </a:r>
          </a:p>
          <a:p>
            <a:pPr lvl="3"/>
            <a:r>
              <a:rPr lang="en-GB" dirty="0"/>
              <a:t>Mostly, income deriving from activities carried out in the home state is taxable therein. </a:t>
            </a:r>
          </a:p>
          <a:p>
            <a:pPr lvl="3"/>
            <a:r>
              <a:rPr lang="en-GB" dirty="0"/>
              <a:t>From my perspective, solely private income which is generated in the home state remains taxable in the latter and is not eligible for taxation in the receiving state even tough it might be passive income which normally attribute taxing rights to the state where a taxpayer is resident. </a:t>
            </a:r>
          </a:p>
          <a:p>
            <a:pPr lvl="3"/>
            <a:r>
              <a:rPr lang="en-GB" dirty="0"/>
              <a:t>This is the impact of Art 34 of the Convention on Diplomatic Law. </a:t>
            </a:r>
          </a:p>
          <a:p>
            <a:pPr lvl="3"/>
            <a:endParaRPr lang="de-DE" dirty="0"/>
          </a:p>
          <a:p>
            <a:pPr lvl="1"/>
            <a:endParaRPr lang="de-DE" sz="2000" dirty="0"/>
          </a:p>
        </p:txBody>
      </p:sp>
    </p:spTree>
    <p:extLst>
      <p:ext uri="{BB962C8B-B14F-4D97-AF65-F5344CB8AC3E}">
        <p14:creationId xmlns:p14="http://schemas.microsoft.com/office/powerpoint/2010/main" val="252211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B420119-E155-4907-A704-8BF435C4BC45}" type="datetime1">
              <a:rPr lang="en-US" smtClean="0"/>
              <a:t>7/28/2022</a:t>
            </a:fld>
            <a:endParaRPr lang="de-DE" dirty="0"/>
          </a:p>
        </p:txBody>
      </p:sp>
      <p:sp>
        <p:nvSpPr>
          <p:cNvPr id="3" name="Foliennummernplatzhalter 2"/>
          <p:cNvSpPr>
            <a:spLocks noGrp="1"/>
          </p:cNvSpPr>
          <p:nvPr>
            <p:ph type="sldNum" sz="quarter" idx="12"/>
          </p:nvPr>
        </p:nvSpPr>
        <p:spPr/>
        <p:txBody>
          <a:bodyPr/>
          <a:lstStyle/>
          <a:p>
            <a:fld id="{62F2A04F-8E93-4A1F-AC54-A8FF521A1376}" type="slidenum">
              <a:rPr lang="de-DE" smtClean="0"/>
              <a:pPr/>
              <a:t>6</a:t>
            </a:fld>
            <a:endParaRPr lang="de-DE" dirty="0"/>
          </a:p>
        </p:txBody>
      </p:sp>
      <p:sp>
        <p:nvSpPr>
          <p:cNvPr id="4" name="Textplatzhalter 3"/>
          <p:cNvSpPr>
            <a:spLocks noGrp="1"/>
          </p:cNvSpPr>
          <p:nvPr>
            <p:ph type="body" sz="quarter" idx="14"/>
          </p:nvPr>
        </p:nvSpPr>
        <p:spPr/>
        <p:txBody>
          <a:bodyPr/>
          <a:lstStyle/>
          <a:p>
            <a:r>
              <a:rPr lang="de-DE" dirty="0"/>
              <a:t>International </a:t>
            </a:r>
            <a:r>
              <a:rPr lang="en-GB" dirty="0"/>
              <a:t>rules </a:t>
            </a:r>
          </a:p>
        </p:txBody>
      </p:sp>
      <p:sp>
        <p:nvSpPr>
          <p:cNvPr id="5" name="Titel 4"/>
          <p:cNvSpPr>
            <a:spLocks noGrp="1"/>
          </p:cNvSpPr>
          <p:nvPr>
            <p:ph type="title"/>
          </p:nvPr>
        </p:nvSpPr>
        <p:spPr/>
        <p:txBody>
          <a:bodyPr/>
          <a:lstStyle/>
          <a:p>
            <a:r>
              <a:rPr lang="en-GB" dirty="0"/>
              <a:t>Double taxation Conventions</a:t>
            </a:r>
          </a:p>
        </p:txBody>
      </p:sp>
      <p:sp>
        <p:nvSpPr>
          <p:cNvPr id="6" name="Inhaltsplatzhalter 5"/>
          <p:cNvSpPr>
            <a:spLocks noGrp="1"/>
          </p:cNvSpPr>
          <p:nvPr>
            <p:ph sz="quarter" idx="15"/>
          </p:nvPr>
        </p:nvSpPr>
        <p:spPr/>
        <p:txBody>
          <a:bodyPr/>
          <a:lstStyle/>
          <a:p>
            <a:pPr lvl="2"/>
            <a:r>
              <a:rPr lang="en-GB" dirty="0"/>
              <a:t>Corporate entities</a:t>
            </a:r>
          </a:p>
          <a:p>
            <a:pPr lvl="3"/>
            <a:r>
              <a:rPr lang="en-GB" dirty="0"/>
              <a:t>If a person is carrying out business by establishing a corporate entity like a limited or any other form of a corporation, taxing rights are attributed to the state where it is centrally managed. This means if the director of a company moves to another state, the place of central management moves with him. </a:t>
            </a:r>
          </a:p>
          <a:p>
            <a:pPr lvl="3"/>
            <a:r>
              <a:rPr lang="en-GB" dirty="0"/>
              <a:t>However, the registered seat remains in the country where the historical registration occurred. Such a move creates a double resident company with all inconveniences which may emerge. </a:t>
            </a:r>
          </a:p>
          <a:p>
            <a:pPr lvl="3"/>
            <a:r>
              <a:rPr lang="en-GB" dirty="0"/>
              <a:t>Additionally, the taxation of the director may alter. While in Austria directors maintaining more than 25 percent of the equity are treated as free lancers from the tax perspective, in the vast majority of jurisdictions such income is treated from employment etc.  </a:t>
            </a:r>
          </a:p>
          <a:p>
            <a:pPr lvl="3"/>
            <a:r>
              <a:rPr lang="en-GB" dirty="0"/>
              <a:t>Another impact which may pop up is the fact that the Austrian corporate law follows the so called seat theory instead of the modern founding theory which means the company is ought to be winded up. </a:t>
            </a:r>
          </a:p>
          <a:p>
            <a:pPr lvl="3"/>
            <a:endParaRPr lang="de-DE" dirty="0"/>
          </a:p>
          <a:p>
            <a:pPr lvl="1"/>
            <a:endParaRPr lang="de-DE" sz="2000" dirty="0"/>
          </a:p>
        </p:txBody>
      </p:sp>
    </p:spTree>
    <p:extLst>
      <p:ext uri="{BB962C8B-B14F-4D97-AF65-F5344CB8AC3E}">
        <p14:creationId xmlns:p14="http://schemas.microsoft.com/office/powerpoint/2010/main" val="485674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B420119-E155-4907-A704-8BF435C4BC45}" type="datetime1">
              <a:rPr lang="en-US" smtClean="0"/>
              <a:t>7/28/2022</a:t>
            </a:fld>
            <a:endParaRPr lang="de-DE" dirty="0"/>
          </a:p>
        </p:txBody>
      </p:sp>
      <p:sp>
        <p:nvSpPr>
          <p:cNvPr id="3" name="Foliennummernplatzhalter 2"/>
          <p:cNvSpPr>
            <a:spLocks noGrp="1"/>
          </p:cNvSpPr>
          <p:nvPr>
            <p:ph type="sldNum" sz="quarter" idx="12"/>
          </p:nvPr>
        </p:nvSpPr>
        <p:spPr/>
        <p:txBody>
          <a:bodyPr/>
          <a:lstStyle/>
          <a:p>
            <a:fld id="{62F2A04F-8E93-4A1F-AC54-A8FF521A1376}" type="slidenum">
              <a:rPr lang="de-DE" smtClean="0"/>
              <a:pPr/>
              <a:t>7</a:t>
            </a:fld>
            <a:endParaRPr lang="de-DE" dirty="0"/>
          </a:p>
        </p:txBody>
      </p:sp>
      <p:sp>
        <p:nvSpPr>
          <p:cNvPr id="4" name="Textplatzhalter 3"/>
          <p:cNvSpPr>
            <a:spLocks noGrp="1"/>
          </p:cNvSpPr>
          <p:nvPr>
            <p:ph type="body" sz="quarter" idx="14"/>
          </p:nvPr>
        </p:nvSpPr>
        <p:spPr/>
        <p:txBody>
          <a:bodyPr/>
          <a:lstStyle/>
          <a:p>
            <a:r>
              <a:rPr lang="de-DE" dirty="0"/>
              <a:t>International </a:t>
            </a:r>
            <a:r>
              <a:rPr lang="en-GB" dirty="0"/>
              <a:t>rules </a:t>
            </a:r>
          </a:p>
        </p:txBody>
      </p:sp>
      <p:sp>
        <p:nvSpPr>
          <p:cNvPr id="5" name="Titel 4"/>
          <p:cNvSpPr>
            <a:spLocks noGrp="1"/>
          </p:cNvSpPr>
          <p:nvPr>
            <p:ph type="title"/>
          </p:nvPr>
        </p:nvSpPr>
        <p:spPr/>
        <p:txBody>
          <a:bodyPr/>
          <a:lstStyle/>
          <a:p>
            <a:r>
              <a:rPr lang="en-GB" dirty="0"/>
              <a:t>Domestic rules </a:t>
            </a:r>
          </a:p>
        </p:txBody>
      </p:sp>
      <p:sp>
        <p:nvSpPr>
          <p:cNvPr id="6" name="Inhaltsplatzhalter 5"/>
          <p:cNvSpPr>
            <a:spLocks noGrp="1"/>
          </p:cNvSpPr>
          <p:nvPr>
            <p:ph sz="quarter" idx="15"/>
          </p:nvPr>
        </p:nvSpPr>
        <p:spPr/>
        <p:txBody>
          <a:bodyPr/>
          <a:lstStyle/>
          <a:p>
            <a:pPr lvl="2"/>
            <a:r>
              <a:rPr lang="en-GB" dirty="0"/>
              <a:t>Art 26 Subparagraph 3 of the Austrian General Code</a:t>
            </a:r>
          </a:p>
          <a:p>
            <a:pPr lvl="3"/>
            <a:r>
              <a:rPr lang="en-GB" dirty="0"/>
              <a:t>This provision determines the assumption that any Austrian citizen who is employed and paid by a public entity and his/her working place is abroad, has his/her habitual abode in Austria; the scope of the provision is that Austria maintains taxing rights even though the person is not resident in Austria. </a:t>
            </a:r>
          </a:p>
          <a:p>
            <a:pPr lvl="3"/>
            <a:r>
              <a:rPr lang="en-GB" dirty="0"/>
              <a:t>The second sentence extends the scope of the norm to the spouse irrespective of where he/she is hailing from and what citizen her/she is. The same happens to the children if both spouse and children live in the same household. </a:t>
            </a:r>
          </a:p>
          <a:p>
            <a:pPr lvl="3"/>
            <a:r>
              <a:rPr lang="en-GB" dirty="0"/>
              <a:t>This also means that any of the family member is taxable on the worldwide basis in Austria. </a:t>
            </a:r>
          </a:p>
          <a:p>
            <a:pPr lvl="2"/>
            <a:r>
              <a:rPr lang="en-GB" dirty="0"/>
              <a:t>Germany: § 1 </a:t>
            </a:r>
            <a:r>
              <a:rPr lang="en-GB" dirty="0" err="1"/>
              <a:t>Subpara</a:t>
            </a:r>
            <a:r>
              <a:rPr lang="en-GB" dirty="0"/>
              <a:t> 2, family members if they are German citizens. </a:t>
            </a:r>
          </a:p>
          <a:p>
            <a:pPr lvl="2"/>
            <a:r>
              <a:rPr lang="en-GB" dirty="0"/>
              <a:t>UK: UK diplomats and her/his family members – serving overseas - are basically taxable like any resident and domiciled person in the UK. </a:t>
            </a:r>
          </a:p>
          <a:p>
            <a:pPr marL="432000" lvl="2" indent="0">
              <a:buNone/>
            </a:pPr>
            <a:endParaRPr lang="de-DE" dirty="0"/>
          </a:p>
          <a:p>
            <a:pPr lvl="1"/>
            <a:endParaRPr lang="de-DE" sz="2000" dirty="0"/>
          </a:p>
        </p:txBody>
      </p:sp>
    </p:spTree>
    <p:extLst>
      <p:ext uri="{BB962C8B-B14F-4D97-AF65-F5344CB8AC3E}">
        <p14:creationId xmlns:p14="http://schemas.microsoft.com/office/powerpoint/2010/main" val="54996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B420119-E155-4907-A704-8BF435C4BC45}" type="datetime1">
              <a:rPr lang="en-US" smtClean="0"/>
              <a:t>7/28/2022</a:t>
            </a:fld>
            <a:endParaRPr lang="de-DE" dirty="0"/>
          </a:p>
        </p:txBody>
      </p:sp>
      <p:sp>
        <p:nvSpPr>
          <p:cNvPr id="3" name="Foliennummernplatzhalter 2"/>
          <p:cNvSpPr>
            <a:spLocks noGrp="1"/>
          </p:cNvSpPr>
          <p:nvPr>
            <p:ph type="sldNum" sz="quarter" idx="12"/>
          </p:nvPr>
        </p:nvSpPr>
        <p:spPr/>
        <p:txBody>
          <a:bodyPr/>
          <a:lstStyle/>
          <a:p>
            <a:fld id="{62F2A04F-8E93-4A1F-AC54-A8FF521A1376}" type="slidenum">
              <a:rPr lang="de-DE" smtClean="0"/>
              <a:pPr/>
              <a:t>8</a:t>
            </a:fld>
            <a:endParaRPr lang="de-DE" dirty="0"/>
          </a:p>
        </p:txBody>
      </p:sp>
      <p:sp>
        <p:nvSpPr>
          <p:cNvPr id="4" name="Textplatzhalter 3"/>
          <p:cNvSpPr>
            <a:spLocks noGrp="1"/>
          </p:cNvSpPr>
          <p:nvPr>
            <p:ph type="body" sz="quarter" idx="14"/>
          </p:nvPr>
        </p:nvSpPr>
        <p:spPr/>
        <p:txBody>
          <a:bodyPr/>
          <a:lstStyle/>
          <a:p>
            <a:r>
              <a:rPr lang="de-DE" dirty="0"/>
              <a:t>International </a:t>
            </a:r>
            <a:r>
              <a:rPr lang="en-GB" dirty="0"/>
              <a:t>rules </a:t>
            </a:r>
          </a:p>
        </p:txBody>
      </p:sp>
      <p:sp>
        <p:nvSpPr>
          <p:cNvPr id="5" name="Titel 4"/>
          <p:cNvSpPr>
            <a:spLocks noGrp="1"/>
          </p:cNvSpPr>
          <p:nvPr>
            <p:ph type="title"/>
          </p:nvPr>
        </p:nvSpPr>
        <p:spPr/>
        <p:txBody>
          <a:bodyPr/>
          <a:lstStyle/>
          <a:p>
            <a:r>
              <a:rPr lang="en-GB" dirty="0"/>
              <a:t>Social security charges </a:t>
            </a:r>
          </a:p>
        </p:txBody>
      </p:sp>
      <p:sp>
        <p:nvSpPr>
          <p:cNvPr id="6" name="Inhaltsplatzhalter 5"/>
          <p:cNvSpPr>
            <a:spLocks noGrp="1"/>
          </p:cNvSpPr>
          <p:nvPr>
            <p:ph sz="quarter" idx="15"/>
          </p:nvPr>
        </p:nvSpPr>
        <p:spPr/>
        <p:txBody>
          <a:bodyPr/>
          <a:lstStyle/>
          <a:p>
            <a:pPr lvl="2"/>
            <a:r>
              <a:rPr lang="en-GB" dirty="0"/>
              <a:t>General rule</a:t>
            </a:r>
          </a:p>
          <a:p>
            <a:pPr lvl="3"/>
            <a:r>
              <a:rPr lang="en-GB" dirty="0"/>
              <a:t>Income is subject to security charges where the income is generated.</a:t>
            </a:r>
          </a:p>
          <a:p>
            <a:pPr lvl="3"/>
            <a:r>
              <a:rPr lang="en-GB" dirty="0"/>
              <a:t>Exemptions are if for instance the posting directive applies – which is very seldom event in these particular cases. </a:t>
            </a:r>
          </a:p>
          <a:p>
            <a:pPr lvl="3"/>
            <a:r>
              <a:rPr lang="en-GB" dirty="0"/>
              <a:t>Within the EU Reg. 883/2004 apply. </a:t>
            </a:r>
          </a:p>
          <a:p>
            <a:pPr lvl="3"/>
            <a:r>
              <a:rPr lang="en-GB" dirty="0"/>
              <a:t>States have many bilateral treaties in place which allows partly to maintain the Austrian scheme to continue, however social security issues must be elaborated case by case. </a:t>
            </a:r>
          </a:p>
          <a:p>
            <a:pPr lvl="3"/>
            <a:r>
              <a:rPr lang="en-GB" dirty="0"/>
              <a:t>EU Reg. 883/2004 helps to collect all claims against public pension schemes and shift it to the state which at least is responsible to pay out the pension. So contributions are not getting lost within the EU. </a:t>
            </a:r>
          </a:p>
          <a:p>
            <a:pPr lvl="3"/>
            <a:r>
              <a:rPr lang="en-GB" dirty="0"/>
              <a:t>Outside the EU potentially contributions into the social security system of the host country getting lost if a minimum time frame of contributions is required. </a:t>
            </a:r>
          </a:p>
          <a:p>
            <a:pPr lvl="3"/>
            <a:endParaRPr lang="de-DE" dirty="0"/>
          </a:p>
          <a:p>
            <a:pPr lvl="1"/>
            <a:endParaRPr lang="de-DE" sz="2000" dirty="0"/>
          </a:p>
        </p:txBody>
      </p:sp>
    </p:spTree>
    <p:extLst>
      <p:ext uri="{BB962C8B-B14F-4D97-AF65-F5344CB8AC3E}">
        <p14:creationId xmlns:p14="http://schemas.microsoft.com/office/powerpoint/2010/main" val="3194797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bwMode="auto">
          <a:xfrm>
            <a:off x="691515" y="1529333"/>
            <a:ext cx="3819525" cy="2126615"/>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de-DE" sz="1200" dirty="0">
              <a:solidFill>
                <a:schemeClr val="tx1"/>
              </a:solidFill>
            </a:endParaRPr>
          </a:p>
          <a:p>
            <a:pPr>
              <a:defRPr/>
            </a:pPr>
            <a:endParaRPr lang="de-DE" sz="1200" dirty="0">
              <a:solidFill>
                <a:schemeClr val="tx1"/>
              </a:solidFill>
            </a:endParaRPr>
          </a:p>
          <a:p>
            <a:pPr>
              <a:defRPr/>
            </a:pPr>
            <a:endParaRPr lang="de-DE" sz="1200" dirty="0">
              <a:solidFill>
                <a:schemeClr val="tx1"/>
              </a:solidFill>
            </a:endParaRPr>
          </a:p>
          <a:p>
            <a:pPr>
              <a:defRPr/>
            </a:pPr>
            <a:endParaRPr lang="de-DE" sz="1200" dirty="0">
              <a:solidFill>
                <a:schemeClr val="tx1"/>
              </a:solidFill>
            </a:endParaRPr>
          </a:p>
          <a:p>
            <a:pPr>
              <a:defRPr/>
            </a:pPr>
            <a:r>
              <a:rPr lang="de-DE" sz="1300" b="1" dirty="0">
                <a:solidFill>
                  <a:srgbClr val="515D69"/>
                </a:solidFill>
              </a:rPr>
              <a:t>Mag. Gottfried Schellmann</a:t>
            </a:r>
          </a:p>
          <a:p>
            <a:pPr>
              <a:defRPr/>
            </a:pPr>
            <a:endParaRPr lang="de-DE" sz="1400" dirty="0">
              <a:solidFill>
                <a:srgbClr val="515D69"/>
              </a:solidFill>
            </a:endParaRPr>
          </a:p>
          <a:p>
            <a:pPr>
              <a:defRPr/>
            </a:pPr>
            <a:r>
              <a:rPr lang="de-DE" sz="1200" dirty="0">
                <a:solidFill>
                  <a:srgbClr val="515D69"/>
                </a:solidFill>
              </a:rPr>
              <a:t>WTS </a:t>
            </a:r>
            <a:r>
              <a:rPr lang="en-GB" sz="1200" dirty="0">
                <a:solidFill>
                  <a:srgbClr val="515D69"/>
                </a:solidFill>
              </a:rPr>
              <a:t>Tax</a:t>
            </a:r>
            <a:r>
              <a:rPr lang="de-DE" sz="1200" dirty="0">
                <a:solidFill>
                  <a:srgbClr val="515D69"/>
                </a:solidFill>
              </a:rPr>
              <a:t> Service Steuerberatungsgesellschaft mbH</a:t>
            </a:r>
          </a:p>
          <a:p>
            <a:pPr>
              <a:defRPr/>
            </a:pPr>
            <a:r>
              <a:rPr lang="de-DE" sz="1200" dirty="0">
                <a:solidFill>
                  <a:srgbClr val="515D69"/>
                </a:solidFill>
              </a:rPr>
              <a:t>Am </a:t>
            </a:r>
            <a:r>
              <a:rPr lang="en-GB" sz="1200" dirty="0" err="1">
                <a:solidFill>
                  <a:srgbClr val="515D69"/>
                </a:solidFill>
              </a:rPr>
              <a:t>Modenapark</a:t>
            </a:r>
            <a:r>
              <a:rPr lang="de-DE" sz="1200" dirty="0">
                <a:solidFill>
                  <a:srgbClr val="515D69"/>
                </a:solidFill>
              </a:rPr>
              <a:t> 10, 1030 Wien</a:t>
            </a:r>
          </a:p>
          <a:p>
            <a:pPr>
              <a:defRPr/>
            </a:pPr>
            <a:r>
              <a:rPr lang="de-DE" sz="1200" dirty="0">
                <a:solidFill>
                  <a:srgbClr val="515D69"/>
                </a:solidFill>
              </a:rPr>
              <a:t>T: +43 1 24 266</a:t>
            </a:r>
          </a:p>
          <a:p>
            <a:pPr>
              <a:defRPr/>
            </a:pPr>
            <a:r>
              <a:rPr lang="de-DE" sz="1200" dirty="0">
                <a:solidFill>
                  <a:srgbClr val="515D69"/>
                </a:solidFill>
              </a:rPr>
              <a:t>E:  gottfried.schellmann@wts.at</a:t>
            </a:r>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4819" y="1677256"/>
            <a:ext cx="720000" cy="348197"/>
          </a:xfrm>
          <a:prstGeom prst="rect">
            <a:avLst/>
          </a:prstGeom>
        </p:spPr>
      </p:pic>
    </p:spTree>
    <p:extLst>
      <p:ext uri="{BB962C8B-B14F-4D97-AF65-F5344CB8AC3E}">
        <p14:creationId xmlns:p14="http://schemas.microsoft.com/office/powerpoint/2010/main" val="2338394364"/>
      </p:ext>
    </p:extLst>
  </p:cSld>
  <p:clrMapOvr>
    <a:masterClrMapping/>
  </p:clrMapOvr>
</p:sld>
</file>

<file path=ppt/theme/theme1.xml><?xml version="1.0" encoding="utf-8"?>
<a:theme xmlns:a="http://schemas.openxmlformats.org/drawingml/2006/main" name="45. WT Praxisdialog">
  <a:themeElements>
    <a:clrScheme name="WTS">
      <a:dk1>
        <a:srgbClr val="000000"/>
      </a:dk1>
      <a:lt1>
        <a:srgbClr val="FFFFFF"/>
      </a:lt1>
      <a:dk2>
        <a:srgbClr val="515D69"/>
      </a:dk2>
      <a:lt2>
        <a:srgbClr val="DCDEE0"/>
      </a:lt2>
      <a:accent1>
        <a:srgbClr val="CC0033"/>
      </a:accent1>
      <a:accent2>
        <a:srgbClr val="515D69"/>
      </a:accent2>
      <a:accent3>
        <a:srgbClr val="A8ADB4"/>
      </a:accent3>
      <a:accent4>
        <a:srgbClr val="DCDEE0"/>
      </a:accent4>
      <a:accent5>
        <a:srgbClr val="00698E"/>
      </a:accent5>
      <a:accent6>
        <a:srgbClr val="96D7F0"/>
      </a:accent6>
      <a:hlink>
        <a:srgbClr val="00698E"/>
      </a:hlink>
      <a:folHlink>
        <a:srgbClr val="515D69"/>
      </a:folHlink>
    </a:clrScheme>
    <a:fontScheme name="W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lIns="108000" tIns="72000" rIns="108000" bIns="72000" rtlCol="0" anchor="ctr"/>
      <a:lstStyle>
        <a:defPPr algn="ctr">
          <a:spcBef>
            <a:spcPts val="600"/>
          </a:spcBef>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216000" indent="-216000">
          <a:spcBef>
            <a:spcPts val="600"/>
          </a:spcBef>
          <a:buClr>
            <a:schemeClr val="accent1"/>
          </a:buClr>
          <a:buFont typeface="Arial" panose="020B0604020202020204" pitchFamily="34" charset="0"/>
          <a:buChar char="»"/>
          <a:defRPr dirty="0" smtClean="0"/>
        </a:defPPr>
      </a:lstStyle>
    </a:txDef>
  </a:objectDefaults>
  <a:extraClrSchemeLst/>
  <a:custClrLst>
    <a:custClr>
      <a:srgbClr val="728006"/>
    </a:custClr>
    <a:custClr>
      <a:srgbClr val="F6A400"/>
    </a:custClr>
  </a:custClrLst>
  <a:extLst>
    <a:ext uri="{05A4C25C-085E-4340-85A3-A5531E510DB2}">
      <thm15:themeFamily xmlns:thm15="http://schemas.microsoft.com/office/thememl/2012/main" name="WTS_EN.potx" id="{478FA94C-286C-4197-9574-511FCE111B98}" vid="{A5209850-3D90-4A48-9477-B7481E293BCE}"/>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45. WT Praxisdialog</Template>
  <TotalTime>56</TotalTime>
  <Words>1182</Words>
  <Application>Microsoft Office PowerPoint</Application>
  <PresentationFormat>Ekraaniseanss (4:3)</PresentationFormat>
  <Paragraphs>89</Paragraphs>
  <Slides>9</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9</vt:i4>
      </vt:variant>
    </vt:vector>
  </HeadingPairs>
  <TitlesOfParts>
    <vt:vector size="13" baseType="lpstr">
      <vt:lpstr>Arial</vt:lpstr>
      <vt:lpstr>Calibri</vt:lpstr>
      <vt:lpstr>Symbol</vt:lpstr>
      <vt:lpstr>45. WT Praxisdialog</vt:lpstr>
      <vt:lpstr>Tax aspects of spouses of diplomats</vt:lpstr>
      <vt:lpstr>Preliminary Remarks</vt:lpstr>
      <vt:lpstr>Convention on diplomatic relations</vt:lpstr>
      <vt:lpstr>Double taxation Conventions</vt:lpstr>
      <vt:lpstr>Double taxation Conventions</vt:lpstr>
      <vt:lpstr>Double taxation Conventions</vt:lpstr>
      <vt:lpstr>Domestic rules </vt:lpstr>
      <vt:lpstr>Social security charges </vt:lpstr>
      <vt:lpstr>PowerPointi esitlus</vt:lpstr>
    </vt:vector>
  </TitlesOfParts>
  <Company>DATEV eG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Immobilien und Umgründungen</dc:title>
  <dc:creator>Reinold, Juergen</dc:creator>
  <cp:lastModifiedBy>Lilian P</cp:lastModifiedBy>
  <cp:revision>133</cp:revision>
  <cp:lastPrinted>2019-12-05T17:05:40Z</cp:lastPrinted>
  <dcterms:created xsi:type="dcterms:W3CDTF">2017-09-22T13:13:57Z</dcterms:created>
  <dcterms:modified xsi:type="dcterms:W3CDTF">2022-07-28T15:14:36Z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V-DMS_DOKU_NR">
    <vt:lpwstr>85946</vt:lpwstr>
  </property>
  <property fmtid="{D5CDD505-2E9C-101B-9397-08002B2CF9AE}" pid="3" name="DATEV-DMS_BETREFF">
    <vt:lpwstr>Sonstiges Vortrag Immobilien und Umgründungen</vt:lpwstr>
  </property>
  <property fmtid="{D5CDD505-2E9C-101B-9397-08002B2CF9AE}" pid="4" name="DATEV-DMS_MANDANT_NR">
    <vt:lpwstr>22226</vt:lpwstr>
  </property>
  <property fmtid="{D5CDD505-2E9C-101B-9397-08002B2CF9AE}" pid="5" name="DATEV-DMS_MANDANT_BEZ">
    <vt:lpwstr>WTS Tax Service Steuerberatung</vt:lpwstr>
  </property>
</Properties>
</file>